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304" r:id="rId7"/>
    <p:sldId id="305" r:id="rId8"/>
    <p:sldId id="306" r:id="rId9"/>
    <p:sldId id="307" r:id="rId10"/>
    <p:sldId id="308" r:id="rId11"/>
    <p:sldId id="266" r:id="rId12"/>
    <p:sldId id="302" r:id="rId13"/>
    <p:sldId id="303" r:id="rId14"/>
    <p:sldId id="269" r:id="rId15"/>
    <p:sldId id="270" r:id="rId16"/>
    <p:sldId id="271" r:id="rId17"/>
    <p:sldId id="272" r:id="rId18"/>
    <p:sldId id="273" r:id="rId19"/>
    <p:sldId id="274" r:id="rId20"/>
    <p:sldId id="275" r:id="rId21"/>
    <p:sldId id="276" r:id="rId22"/>
    <p:sldId id="277" r:id="rId23"/>
    <p:sldId id="278" r:id="rId24"/>
    <p:sldId id="279" r:id="rId25"/>
    <p:sldId id="300" r:id="rId26"/>
    <p:sldId id="301" r:id="rId27"/>
    <p:sldId id="280" r:id="rId28"/>
    <p:sldId id="281" r:id="rId29"/>
    <p:sldId id="282"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D5CDCB"/>
          </a:solidFill>
        </a:fill>
      </a:tcStyle>
    </a:wholeTbl>
    <a:band2H>
      <a:tcTxStyle/>
      <a:tcStyle>
        <a:tcBdr/>
        <a:fill>
          <a:solidFill>
            <a:srgbClr val="EBE8E7"/>
          </a:solidFill>
        </a:fill>
      </a:tcStyle>
    </a:band2H>
    <a:firstCol>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1"/>
          </a:solidFill>
        </a:fill>
      </a:tcStyle>
    </a:firstCol>
    <a:la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381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1"/>
          </a:solidFill>
        </a:fill>
      </a:tcStyle>
    </a:lastRow>
    <a:fir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381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E8DBD7"/>
          </a:solidFill>
        </a:fill>
      </a:tcStyle>
    </a:wholeTbl>
    <a:band2H>
      <a:tcTxStyle/>
      <a:tcStyle>
        <a:tcBdr/>
        <a:fill>
          <a:solidFill>
            <a:srgbClr val="F4EEEC"/>
          </a:solidFill>
        </a:fill>
      </a:tcStyle>
    </a:band2H>
    <a:firstCol>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3"/>
          </a:solidFill>
        </a:fill>
      </a:tcStyle>
    </a:firstCol>
    <a:la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381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3"/>
          </a:solidFill>
        </a:fill>
      </a:tcStyle>
    </a:lastRow>
    <a:fir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381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EEEDEA"/>
          </a:solidFill>
        </a:fill>
      </a:tcStyle>
    </a:wholeTbl>
    <a:band2H>
      <a:tcTxStyle/>
      <a:tcStyle>
        <a:tcBdr/>
        <a:fill>
          <a:solidFill>
            <a:srgbClr val="F6F6F5"/>
          </a:solidFill>
        </a:fill>
      </a:tcStyle>
    </a:band2H>
    <a:firstCol>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6"/>
          </a:solidFill>
        </a:fill>
      </a:tcStyle>
    </a:firstCol>
    <a:la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381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6"/>
          </a:solidFill>
        </a:fill>
      </a:tcStyle>
    </a:lastRow>
    <a:fir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381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5">
              <a:hueOff val="-1542857"/>
              <a:satOff val="-16279"/>
              <a:lumOff val="8431"/>
            </a:schemeClr>
          </a:solidFill>
        </a:fill>
      </a:tcStyle>
    </a:band2H>
    <a:firstCol>
      <a:tcTxStyle b="on" i="off">
        <a:font>
          <a:latin typeface="Arial"/>
          <a:ea typeface="Arial"/>
          <a:cs typeface="Arial"/>
        </a:font>
        <a:schemeClr val="accent5">
          <a:hueOff val="-1542857"/>
          <a:satOff val="-16279"/>
          <a:lumOff val="8431"/>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hueOff val="-1542857"/>
              <a:satOff val="-16279"/>
              <a:lumOff val="8431"/>
            </a:schemeClr>
          </a:solidFill>
        </a:fill>
      </a:tcStyle>
    </a:lastRow>
    <a:firstRow>
      <a:tcTxStyle b="on" i="off">
        <a:font>
          <a:latin typeface="Arial"/>
          <a:ea typeface="Arial"/>
          <a:cs typeface="Arial"/>
        </a:font>
        <a:schemeClr val="accent5">
          <a:hueOff val="-1542857"/>
          <a:satOff val="-16279"/>
          <a:lumOff val="8431"/>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000000"/>
          </a:solidFill>
        </a:fill>
      </a:tcStyle>
    </a:firstCol>
    <a:la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38100" cap="flat">
              <a:solidFill>
                <a:schemeClr val="accent5">
                  <a:hueOff val="-1542857"/>
                  <a:satOff val="-16279"/>
                  <a:lumOff val="8431"/>
                </a:schemeClr>
              </a:solidFill>
              <a:prstDash val="solid"/>
              <a:round/>
            </a:ln>
          </a:top>
          <a:bottom>
            <a:ln w="127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000000"/>
          </a:solidFill>
        </a:fill>
      </a:tcStyle>
    </a:lastRow>
    <a:firstRow>
      <a:tcTxStyle b="on" i="off">
        <a:font>
          <a:latin typeface="Arial"/>
          <a:ea typeface="Arial"/>
          <a:cs typeface="Arial"/>
        </a:font>
        <a:schemeClr val="accent5">
          <a:hueOff val="-1542857"/>
          <a:satOff val="-16279"/>
          <a:lumOff val="8431"/>
        </a:schemeClr>
      </a:tcTxStyle>
      <a:tcStyle>
        <a:tcBdr>
          <a:left>
            <a:ln w="12700" cap="flat">
              <a:solidFill>
                <a:schemeClr val="accent5">
                  <a:hueOff val="-1542857"/>
                  <a:satOff val="-16279"/>
                  <a:lumOff val="8431"/>
                </a:schemeClr>
              </a:solidFill>
              <a:prstDash val="solid"/>
              <a:round/>
            </a:ln>
          </a:left>
          <a:right>
            <a:ln w="12700" cap="flat">
              <a:solidFill>
                <a:schemeClr val="accent5">
                  <a:hueOff val="-1542857"/>
                  <a:satOff val="-16279"/>
                  <a:lumOff val="8431"/>
                </a:schemeClr>
              </a:solidFill>
              <a:prstDash val="solid"/>
              <a:round/>
            </a:ln>
          </a:right>
          <a:top>
            <a:ln w="12700" cap="flat">
              <a:solidFill>
                <a:schemeClr val="accent5">
                  <a:hueOff val="-1542857"/>
                  <a:satOff val="-16279"/>
                  <a:lumOff val="8431"/>
                </a:schemeClr>
              </a:solidFill>
              <a:prstDash val="solid"/>
              <a:round/>
            </a:ln>
          </a:top>
          <a:bottom>
            <a:ln w="38100" cap="flat">
              <a:solidFill>
                <a:schemeClr val="accent5">
                  <a:hueOff val="-1542857"/>
                  <a:satOff val="-16279"/>
                  <a:lumOff val="8431"/>
                </a:schemeClr>
              </a:solidFill>
              <a:prstDash val="solid"/>
              <a:round/>
            </a:ln>
          </a:bottom>
          <a:insideH>
            <a:ln w="12700" cap="flat">
              <a:solidFill>
                <a:schemeClr val="accent5">
                  <a:hueOff val="-1542857"/>
                  <a:satOff val="-16279"/>
                  <a:lumOff val="8431"/>
                </a:schemeClr>
              </a:solidFill>
              <a:prstDash val="solid"/>
              <a:round/>
            </a:ln>
          </a:insideH>
          <a:insideV>
            <a:ln w="12700" cap="flat">
              <a:solidFill>
                <a:schemeClr val="accent5">
                  <a:hueOff val="-1542857"/>
                  <a:satOff val="-16279"/>
                  <a:lumOff val="8431"/>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5">
              <a:hueOff val="-1542857"/>
              <a:satOff val="-16279"/>
              <a:lumOff val="8431"/>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p:scale>
          <a:sx n="110" d="100"/>
          <a:sy n="110" d="100"/>
        </p:scale>
        <p:origin x="632"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1143000" y="685800"/>
            <a:ext cx="4572000" cy="3429000"/>
          </a:xfrm>
          <a:prstGeom prst="rect">
            <a:avLst/>
          </a:prstGeom>
        </p:spPr>
        <p:txBody>
          <a:bodyPr/>
          <a:lstStyle/>
          <a:p>
            <a:endParaRPr/>
          </a:p>
        </p:txBody>
      </p:sp>
      <p:sp>
        <p:nvSpPr>
          <p:cNvPr id="223" name="Shape 2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upyterhub.ijclab.in2p3.fr/jupyter/user/ying.lai@universite-paris-saclay.fr/files/hands-on%20ML/#&#29305;&#24449;&#25277;&#21462;&#65292;&#24182;&#29992;&#33258;&#23450;&#20041;&#30340;&#35780;&#20272;&#27169;&#22411;&#35780;&#20272;,re&#26159;&#26368;&#36817;&#19968;&#27425;&#36141;&#20080;,eng&#26159;&#25509;&#21463;&#33829;&#38144;&#27963;&#21160;&#25968;&#37327;&#65292;Mon&#26159;&#28040;&#36153;&#25968;&#25454;,fre&#26159;&#36141;&#20080;&#39057;&#29575;,revenue&#26159;&#36141;&#20080;&#20154;&#30340;&#25910;&#20837;?_xsrf=2|898e8fb8|21615eabf0f5923cf8935ce3da998df4|1699960251#&#29305;&#24449;&#25277;&#21462;&#65292;&#24182;&#29992;&#33258;&#23450;&#20041;&#30340;&#35780;&#20272;&#27169;&#22411;&#35780;&#20272;,re&#26159;&#26368;&#36817;&#19968;&#27425;&#36141;&#20080;,eng&#26159;&#25509;&#21463;&#33829;&#38144;&#27963;&#21160;&#25968;&#37327;&#65292;Mon&#26159;&#28040;&#36153;&#25968;&#25454;,fre&#26159;&#36141;&#20080;&#39057;&#29575;,revenue&#26159;&#36141;&#20080;&#20154;&#30340;&#25910;&#2083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upyterhub.ijclab.in2p3.fr/jupyter/user/ying.lai@universite-paris-saclay.fr/files/hands-on%20ML/#&#30001;&#20110;&#25105;&#20204;&#36827;&#34892;&#20102;PCA&#38477;&#32500;&#65292;&#25152;&#20197;&#31751;&#20013;&#24515;&#19982;&#21407;&#26469;&#29305;&#24449;&#30340;&#25968;&#25454;&#19981;&#21305;&#37197;&#25152;&#20197;&#25105;&#20204;&#38656;&#35201;&#25163;&#21160;&#35745;&#31639;?_xsrf=2|898e8fb8|21615eabf0f5923cf8935ce3da998df4|1699960251#&#30001;&#20110;&#25105;&#20204;&#36827;&#34892;&#20102;PCA&#38477;&#32500;&#65292;&#25152;&#20197;&#31751;&#20013;&#24515;&#19982;&#21407;&#26469;&#29305;&#24449;&#30340;&#25968;&#25454;&#19981;&#21305;&#37197;&#25152;&#20197;&#25105;&#20204;&#38656;&#35201;&#25163;&#21160;&#35745;&#31639;"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a:latin typeface="+mn-lt"/>
                <a:ea typeface="+mn-ea"/>
                <a:cs typeface="+mn-cs"/>
                <a:sym typeface="Helvetica"/>
              </a:rPr>
              <a:t>可以说一下几行几列，我注意到又加</a:t>
            </a:r>
            <a:r>
              <a:t>5</a:t>
            </a:r>
            <a:r>
              <a:rPr>
                <a:latin typeface="+mn-lt"/>
                <a:ea typeface="+mn-ea"/>
                <a:cs typeface="+mn-cs"/>
                <a:sym typeface="Helvetica"/>
              </a:rPr>
              <a:t>列，这一部分可以看一下要不要说（说的话请在预处理当中说）</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xfrm>
            <a:off x="381000" y="685800"/>
            <a:ext cx="6096000" cy="3429000"/>
          </a:xfrm>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pPr>
              <a:defRPr b="1">
                <a:latin typeface="-apple-system"/>
                <a:ea typeface="-apple-system"/>
                <a:cs typeface="-apple-system"/>
                <a:sym typeface="-apple-system"/>
              </a:defRPr>
            </a:pPr>
            <a:r>
              <a:t>Pre试需要口头解释：re是最近一次购买,eng是接受营销活动数量，Mon是消费数据,fre是购买频率,revenue是购买人的收入 （先说我们用了传统的用户分析模型 RFM，然后因为我们的数据很多，我的的目标是。。。所以又增加了两项数据，这两个数据分别代表什么 </a:t>
            </a:r>
            <a:r>
              <a:rPr u="sng">
                <a:solidFill>
                  <a:srgbClr val="4F4F4F"/>
                </a:solidFill>
                <a:uFill>
                  <a:solidFill>
                    <a:srgbClr val="4F4F4F"/>
                  </a:solidFill>
                </a:uFill>
                <a:hlinkClick r:id="rId3"/>
              </a:rPr>
              <a:t>¶</a:t>
            </a:r>
            <a:r>
              <a:t>（知乎解释：</a:t>
            </a:r>
            <a:r>
              <a:rPr>
                <a:solidFill>
                  <a:srgbClr val="191B1F"/>
                </a:solidFill>
              </a:rPr>
              <a:t>Recency（R）</a:t>
            </a:r>
            <a:r>
              <a:rPr b="0">
                <a:solidFill>
                  <a:srgbClr val="191B1F"/>
                </a:solidFill>
              </a:rPr>
              <a:t>是客户最近一次购买日期距离现在的天数，这个指标与分析的时间点有关，因此是变动的。理论上客户越是在近期发生购买行为，就越有可能复购，此外R也涉及到了客户的获取，维持等方面，是非常重要的指标。</a:t>
            </a:r>
          </a:p>
          <a:p>
            <a:pPr>
              <a:defRPr b="1">
                <a:solidFill>
                  <a:srgbClr val="191B1F"/>
                </a:solidFill>
                <a:latin typeface="-apple-system"/>
                <a:ea typeface="-apple-system"/>
                <a:cs typeface="-apple-system"/>
                <a:sym typeface="-apple-system"/>
              </a:defRPr>
            </a:pPr>
            <a:r>
              <a:t>Frequency（F）</a:t>
            </a:r>
            <a:r>
              <a:rPr b="0"/>
              <a:t>指的是客户发生购买行为的次数--最常购买的消费者，忠诚度也就较高。增加顾客购买的次数意味着能占有更多的时长份额。</a:t>
            </a:r>
          </a:p>
          <a:p>
            <a:pPr>
              <a:defRPr b="1">
                <a:solidFill>
                  <a:srgbClr val="191B1F"/>
                </a:solidFill>
                <a:latin typeface="-apple-system"/>
                <a:ea typeface="-apple-system"/>
                <a:cs typeface="-apple-system"/>
                <a:sym typeface="-apple-system"/>
              </a:defRPr>
            </a:pPr>
            <a:r>
              <a:t>Monetary value（M）</a:t>
            </a:r>
            <a:r>
              <a:rPr b="0"/>
              <a:t>是客户购买花费的总金额。</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a:latin typeface="+mn-lt"/>
                <a:ea typeface="+mn-ea"/>
                <a:cs typeface="+mn-cs"/>
                <a:sym typeface="Helvetica"/>
              </a:rPr>
              <a:t>说明时可以提到：</a:t>
            </a:r>
            <a:r>
              <a:rPr b="1">
                <a:latin typeface="+mn-lt"/>
                <a:ea typeface="+mn-ea"/>
                <a:cs typeface="+mn-cs"/>
                <a:sym typeface="Helvetica"/>
              </a:rPr>
              <a:t>所以簇中心与原来特征的数据不匹配所以我们需要手动计算</a:t>
            </a:r>
            <a:r>
              <a:rPr b="1">
                <a:latin typeface="-apple-system"/>
                <a:ea typeface="-apple-system"/>
                <a:cs typeface="-apple-system"/>
                <a:sym typeface="-apple-system"/>
              </a:rPr>
              <a:t> </a:t>
            </a:r>
            <a:r>
              <a:rPr b="1" u="sng">
                <a:solidFill>
                  <a:srgbClr val="4F4F4F"/>
                </a:solidFill>
                <a:uFill>
                  <a:solidFill>
                    <a:srgbClr val="4F4F4F"/>
                  </a:solidFill>
                </a:uFill>
                <a:latin typeface="-apple-system"/>
                <a:ea typeface="-apple-system"/>
                <a:cs typeface="-apple-system"/>
                <a:sym typeface="-apple-system"/>
                <a:hlinkClick r:id="rId3"/>
              </a:rPr>
              <a:t>¶</a:t>
            </a:r>
            <a:r>
              <a:rPr b="1">
                <a:latin typeface="+mn-lt"/>
                <a:ea typeface="+mn-ea"/>
                <a:cs typeface="+mn-cs"/>
                <a:sym typeface="Helvetica"/>
              </a:rPr>
              <a:t>（根据</a:t>
            </a:r>
            <a:r>
              <a:rPr b="1">
                <a:latin typeface="-apple-system"/>
                <a:ea typeface="-apple-system"/>
                <a:cs typeface="-apple-system"/>
                <a:sym typeface="-apple-system"/>
              </a:rPr>
              <a:t>notes</a:t>
            </a:r>
            <a:r>
              <a:rPr b="1">
                <a:latin typeface="+mn-lt"/>
                <a:ea typeface="+mn-ea"/>
                <a:cs typeface="+mn-cs"/>
                <a:sym typeface="Helvetica"/>
              </a:rPr>
              <a:t>详细介绍一下一些处理，然后在讲一下得到的结果图）</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a:latin typeface="+mn-lt"/>
                <a:ea typeface="+mn-ea"/>
                <a:cs typeface="+mn-cs"/>
                <a:sym typeface="Helvetica"/>
              </a:rPr>
              <a:t>可以解释一下</a:t>
            </a:r>
            <a:r>
              <a:t>long purchase interval</a:t>
            </a:r>
            <a:r>
              <a:rPr>
                <a:latin typeface="+mn-lt"/>
                <a:ea typeface="+mn-ea"/>
                <a:cs typeface="+mn-cs"/>
                <a:sym typeface="Helvetica"/>
              </a:rPr>
              <a:t> 是因为</a:t>
            </a:r>
            <a:r>
              <a:t>recency</a:t>
            </a:r>
            <a:r>
              <a:rPr>
                <a:latin typeface="+mn-lt"/>
                <a:ea typeface="+mn-ea"/>
                <a:cs typeface="+mn-cs"/>
                <a:sym typeface="Helvetica"/>
              </a:rPr>
              <a:t>小。然后说为了营销策略我们又分析了用户对活动的偏好，（根据</a:t>
            </a:r>
            <a:r>
              <a:rPr i="1"/>
              <a:t>Accepted_Campaign_i</a:t>
            </a:r>
            <a:r>
              <a:rPr i="1">
                <a:latin typeface="+mn-lt"/>
                <a:ea typeface="+mn-ea"/>
                <a:cs typeface="+mn-cs"/>
                <a:sym typeface="Helvetica"/>
              </a:rPr>
              <a:t>这个特征），</a:t>
            </a:r>
            <a:r>
              <a:rPr>
                <a:latin typeface="+mn-lt"/>
                <a:ea typeface="+mn-ea"/>
                <a:cs typeface="+mn-cs"/>
                <a:sym typeface="Helvetica"/>
              </a:rPr>
              <a:t>让营销活动广告更有针对行的投放到客户</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Silhouette Coefficients are not good</a:t>
            </a:r>
            <a:r>
              <a:rPr>
                <a:latin typeface="+mn-lt"/>
                <a:ea typeface="+mn-ea"/>
                <a:cs typeface="+mn-cs"/>
                <a:sym typeface="Helvetica"/>
              </a:rPr>
              <a:t>，预处理</a:t>
            </a:r>
            <a:r>
              <a:t>or</a:t>
            </a:r>
            <a:r>
              <a:rPr>
                <a:latin typeface="+mn-lt"/>
                <a:ea typeface="+mn-ea"/>
                <a:cs typeface="+mn-cs"/>
                <a:sym typeface="Helvetica"/>
              </a:rPr>
              <a:t>换方法？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Correlations between attributes</a:t>
            </a:r>
            <a:r>
              <a:rPr>
                <a:latin typeface="+mn-lt"/>
                <a:ea typeface="+mn-ea"/>
                <a:cs typeface="+mn-cs"/>
                <a:sym typeface="Helvetica"/>
              </a:rPr>
              <a:t>这一部分图片太大，放上来显得太小，我没有加入，但是可以根据图，简单说两句。缺失值那里请说明用的众数（</a:t>
            </a:r>
            <a:r>
              <a:t>mode</a:t>
            </a:r>
            <a:r>
              <a:rPr>
                <a:latin typeface="+mn-lt"/>
                <a:ea typeface="+mn-ea"/>
                <a:cs typeface="+mn-cs"/>
                <a:sym typeface="Helvetica"/>
              </a:rPr>
              <a:t>）。标准化的部分说一下，有监督和无监督都使用了标准化后的数据（如果并不是所有数据都用了标准化，可以简单收一下，哪一类值用了，哪些没用，比如</a:t>
            </a:r>
            <a:r>
              <a:t>quantity0-1</a:t>
            </a:r>
            <a:r>
              <a:rPr>
                <a:latin typeface="+mn-lt"/>
                <a:ea typeface="+mn-ea"/>
                <a:cs typeface="+mn-cs"/>
                <a:sym typeface="Helvetica"/>
              </a:rPr>
              <a:t>值没用等）</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a:latin typeface="+mn-lt"/>
                <a:ea typeface="+mn-ea"/>
                <a:cs typeface="+mn-cs"/>
                <a:sym typeface="Helvetica"/>
              </a:rPr>
              <a:t>可以说一下几行几列，我注意到又加</a:t>
            </a:r>
            <a:r>
              <a:t>5</a:t>
            </a:r>
            <a:r>
              <a:rPr>
                <a:latin typeface="+mn-lt"/>
                <a:ea typeface="+mn-ea"/>
                <a:cs typeface="+mn-cs"/>
                <a:sym typeface="Helvetica"/>
              </a:rPr>
              <a:t>列，这一部分可以看一下要不要说（说的话请在预处理当中说）</a:t>
            </a:r>
          </a:p>
        </p:txBody>
      </p:sp>
    </p:spTree>
    <p:extLst>
      <p:ext uri="{BB962C8B-B14F-4D97-AF65-F5344CB8AC3E}">
        <p14:creationId xmlns:p14="http://schemas.microsoft.com/office/powerpoint/2010/main" val="368532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a:latin typeface="+mn-lt"/>
                <a:ea typeface="+mn-ea"/>
                <a:cs typeface="+mn-cs"/>
                <a:sym typeface="Helvetica"/>
              </a:rPr>
              <a:t>可以说一下几行几列，我注意到又加</a:t>
            </a:r>
            <a:r>
              <a:t>5</a:t>
            </a:r>
            <a:r>
              <a:rPr>
                <a:latin typeface="+mn-lt"/>
                <a:ea typeface="+mn-ea"/>
                <a:cs typeface="+mn-cs"/>
                <a:sym typeface="Helvetica"/>
              </a:rPr>
              <a:t>列，这一部分可以看一下要不要说（说的话请在预处理当中说）</a:t>
            </a:r>
          </a:p>
        </p:txBody>
      </p:sp>
    </p:spTree>
    <p:extLst>
      <p:ext uri="{BB962C8B-B14F-4D97-AF65-F5344CB8AC3E}">
        <p14:creationId xmlns:p14="http://schemas.microsoft.com/office/powerpoint/2010/main" val="183767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a:latin typeface="+mn-lt"/>
                <a:ea typeface="+mn-ea"/>
                <a:cs typeface="+mn-cs"/>
                <a:sym typeface="Helvetica"/>
              </a:rPr>
              <a:t>可以说一下几行几列，我注意到又加</a:t>
            </a:r>
            <a:r>
              <a:t>5</a:t>
            </a:r>
            <a:r>
              <a:rPr>
                <a:latin typeface="+mn-lt"/>
                <a:ea typeface="+mn-ea"/>
                <a:cs typeface="+mn-cs"/>
                <a:sym typeface="Helvetica"/>
              </a:rPr>
              <a:t>列，这一部分可以看一下要不要说（说的话请在预处理当中说）</a:t>
            </a:r>
          </a:p>
        </p:txBody>
      </p:sp>
    </p:spTree>
    <p:extLst>
      <p:ext uri="{BB962C8B-B14F-4D97-AF65-F5344CB8AC3E}">
        <p14:creationId xmlns:p14="http://schemas.microsoft.com/office/powerpoint/2010/main" val="68901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pPr>
              <a:defRPr>
                <a:solidFill>
                  <a:srgbClr val="040C28"/>
                </a:solidFill>
                <a:latin typeface="Google Sans"/>
                <a:ea typeface="Google Sans"/>
                <a:cs typeface="Google Sans"/>
                <a:sym typeface="Google Sans"/>
              </a:defRPr>
            </a:pPr>
            <a:r>
              <a:t>口头解释：PCA is an algorithm that does not consider the response variable / prediction target into account</a:t>
            </a:r>
            <a:r>
              <a:rPr>
                <a:solidFill>
                  <a:srgbClr val="4D5156"/>
                </a:solidFill>
              </a:rPr>
              <a:t>. PCA will treat the feature has large variance as important features, but the feature has large variance can have noting to do with the prediction target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pPr>
              <a:defRPr>
                <a:solidFill>
                  <a:srgbClr val="040C28"/>
                </a:solidFill>
                <a:latin typeface="Google Sans"/>
                <a:ea typeface="Google Sans"/>
                <a:cs typeface="Google Sans"/>
                <a:sym typeface="Google Sans"/>
              </a:defRPr>
            </a:pPr>
            <a:r>
              <a:t>口头解释：PCA is an algorithm that does not consider the response variable / prediction target into account</a:t>
            </a:r>
            <a:r>
              <a:rPr>
                <a:solidFill>
                  <a:srgbClr val="4D5156"/>
                </a:solidFill>
              </a:rPr>
              <a:t>. PCA will treat the feature has large variance as important features, but the feature has large variance can have noting to do with the prediction target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xfrm>
            <a:off x="381000" y="685800"/>
            <a:ext cx="6096000" cy="3429000"/>
          </a:xfrm>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pPr>
              <a:defRPr>
                <a:solidFill>
                  <a:srgbClr val="040C28"/>
                </a:solidFill>
                <a:latin typeface="Google Sans"/>
                <a:ea typeface="Google Sans"/>
                <a:cs typeface="Google Sans"/>
                <a:sym typeface="Google Sans"/>
              </a:defRPr>
            </a:pPr>
            <a:r>
              <a:t>口头解释：PCA is an algorithm that does not consider the response variable / prediction target into account</a:t>
            </a:r>
            <a:r>
              <a:rPr>
                <a:solidFill>
                  <a:srgbClr val="4D5156"/>
                </a:solidFill>
              </a:rPr>
              <a:t>. PCA will treat the feature has large variance as important features, but the feature has large variance can have noting to do with the prediction target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a:defRPr>
                <a:solidFill>
                  <a:srgbClr val="040C28"/>
                </a:solidFill>
                <a:latin typeface="Google Sans"/>
                <a:ea typeface="Google Sans"/>
                <a:cs typeface="Google Sans"/>
                <a:sym typeface="Google Sans"/>
              </a:defRPr>
            </a:pPr>
            <a:r>
              <a:t>口头解释：PCA is an algorithm that does not consider the response variable / prediction target into account</a:t>
            </a:r>
            <a:r>
              <a:rPr>
                <a:solidFill>
                  <a:srgbClr val="4D5156"/>
                </a:solidFill>
              </a:rPr>
              <a:t>. PCA will treat the feature has large variance as important features, but the feature has large variance can have noting to do with the prediction target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3B4546"/>
        </a:solidFill>
        <a:effectLst/>
      </p:bgPr>
    </p:bg>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2267711" y="1408175"/>
            <a:ext cx="6400801" cy="2387601"/>
          </a:xfrm>
          <a:prstGeom prst="rect">
            <a:avLst/>
          </a:prstGeom>
        </p:spPr>
        <p:txBody>
          <a:bodyPr/>
          <a:lstStyle>
            <a:lvl1pPr>
              <a:defRPr sz="7200">
                <a:solidFill>
                  <a:schemeClr val="accent5">
                    <a:hueOff val="-1542857"/>
                    <a:satOff val="-16279"/>
                    <a:lumOff val="8431"/>
                  </a:schemeClr>
                </a:solidFill>
              </a:defRPr>
            </a:lvl1pPr>
          </a:lstStyle>
          <a:p>
            <a:r>
              <a:t>标题文本</a:t>
            </a:r>
          </a:p>
        </p:txBody>
      </p:sp>
      <p:sp>
        <p:nvSpPr>
          <p:cNvPr id="12" name="正文级别 1…"/>
          <p:cNvSpPr txBox="1">
            <a:spLocks noGrp="1"/>
          </p:cNvSpPr>
          <p:nvPr>
            <p:ph type="body" sz="quarter" idx="1"/>
          </p:nvPr>
        </p:nvSpPr>
        <p:spPr>
          <a:xfrm>
            <a:off x="3867911" y="5047488"/>
            <a:ext cx="5486401" cy="384049"/>
          </a:xfrm>
          <a:prstGeom prst="rect">
            <a:avLst/>
          </a:prstGeom>
        </p:spPr>
        <p:txBody>
          <a:bodyPr>
            <a:normAutofit/>
          </a:bodyPr>
          <a:lstStyle>
            <a:lvl1pPr marL="0" indent="0">
              <a:lnSpc>
                <a:spcPct val="80000"/>
              </a:lnSpc>
              <a:spcBef>
                <a:spcPts val="0"/>
              </a:spcBef>
              <a:buSzTx/>
              <a:buFontTx/>
              <a:buNone/>
              <a:defRPr sz="2400" b="1">
                <a:solidFill>
                  <a:schemeClr val="accent5">
                    <a:hueOff val="-1542857"/>
                    <a:satOff val="-16279"/>
                    <a:lumOff val="8431"/>
                  </a:schemeClr>
                </a:solidFill>
              </a:defRPr>
            </a:lvl1pPr>
            <a:lvl2pPr marL="0" indent="457200">
              <a:lnSpc>
                <a:spcPct val="80000"/>
              </a:lnSpc>
              <a:spcBef>
                <a:spcPts val="0"/>
              </a:spcBef>
              <a:buSzTx/>
              <a:buFontTx/>
              <a:buNone/>
              <a:defRPr sz="2400" b="1">
                <a:solidFill>
                  <a:schemeClr val="accent5">
                    <a:hueOff val="-1542857"/>
                    <a:satOff val="-16279"/>
                    <a:lumOff val="8431"/>
                  </a:schemeClr>
                </a:solidFill>
              </a:defRPr>
            </a:lvl2pPr>
            <a:lvl3pPr marL="0" indent="914400">
              <a:lnSpc>
                <a:spcPct val="80000"/>
              </a:lnSpc>
              <a:spcBef>
                <a:spcPts val="0"/>
              </a:spcBef>
              <a:buSzTx/>
              <a:buFontTx/>
              <a:buNone/>
              <a:defRPr sz="2400" b="1">
                <a:solidFill>
                  <a:schemeClr val="accent5">
                    <a:hueOff val="-1542857"/>
                    <a:satOff val="-16279"/>
                    <a:lumOff val="8431"/>
                  </a:schemeClr>
                </a:solidFill>
              </a:defRPr>
            </a:lvl3pPr>
            <a:lvl4pPr marL="0" indent="1371600">
              <a:lnSpc>
                <a:spcPct val="80000"/>
              </a:lnSpc>
              <a:spcBef>
                <a:spcPts val="0"/>
              </a:spcBef>
              <a:buSzTx/>
              <a:buFontTx/>
              <a:buNone/>
              <a:defRPr sz="2400" b="1">
                <a:solidFill>
                  <a:schemeClr val="accent5">
                    <a:hueOff val="-1542857"/>
                    <a:satOff val="-16279"/>
                    <a:lumOff val="8431"/>
                  </a:schemeClr>
                </a:solidFill>
              </a:defRPr>
            </a:lvl4pPr>
            <a:lvl5pPr marL="0" indent="1828800">
              <a:lnSpc>
                <a:spcPct val="80000"/>
              </a:lnSpc>
              <a:spcBef>
                <a:spcPts val="0"/>
              </a:spcBef>
              <a:buSzTx/>
              <a:buFontTx/>
              <a:buNone/>
              <a:defRPr sz="2400" b="1">
                <a:solidFill>
                  <a:schemeClr val="accent5">
                    <a:hueOff val="-1542857"/>
                    <a:satOff val="-16279"/>
                    <a:lumOff val="8431"/>
                  </a:schemeClr>
                </a:solidFill>
              </a:defRPr>
            </a:lvl5pPr>
          </a:lstStyle>
          <a:p>
            <a:r>
              <a:t>正文级别 1</a:t>
            </a:r>
          </a:p>
          <a:p>
            <a:pPr lvl="1"/>
            <a:r>
              <a:t>正文级别 2</a:t>
            </a:r>
          </a:p>
          <a:p>
            <a:pPr lvl="2"/>
            <a:r>
              <a:t>正文级别 3</a:t>
            </a:r>
          </a:p>
          <a:p>
            <a:pPr lvl="3"/>
            <a:r>
              <a:t>正文级别 4</a:t>
            </a:r>
          </a:p>
          <a:p>
            <a:pPr lvl="4"/>
            <a:r>
              <a:t>正文级别 5</a:t>
            </a:r>
          </a:p>
        </p:txBody>
      </p:sp>
      <p:grpSp>
        <p:nvGrpSpPr>
          <p:cNvPr id="15" name="Group 6"/>
          <p:cNvGrpSpPr/>
          <p:nvPr/>
        </p:nvGrpSpPr>
        <p:grpSpPr>
          <a:xfrm>
            <a:off x="3979533" y="5801745"/>
            <a:ext cx="8221704" cy="1"/>
            <a:chOff x="0" y="0"/>
            <a:chExt cx="8221703" cy="0"/>
          </a:xfrm>
        </p:grpSpPr>
        <p:sp>
          <p:nvSpPr>
            <p:cNvPr id="13" name="Straight Connector 7"/>
            <p:cNvSpPr/>
            <p:nvPr/>
          </p:nvSpPr>
          <p:spPr>
            <a:xfrm>
              <a:off x="0" y="0"/>
              <a:ext cx="6054153" cy="0"/>
            </a:xfrm>
            <a:prstGeom prst="line">
              <a:avLst/>
            </a:prstGeom>
            <a:noFill/>
            <a:ln w="57150" cap="flat">
              <a:solidFill>
                <a:schemeClr val="accent5">
                  <a:hueOff val="-1542857"/>
                  <a:satOff val="-16279"/>
                  <a:lumOff val="8431"/>
                </a:schemeClr>
              </a:solidFill>
              <a:prstDash val="solid"/>
              <a:miter lim="800000"/>
            </a:ln>
            <a:effectLst/>
          </p:spPr>
          <p:txBody>
            <a:bodyPr wrap="square" lIns="45719" tIns="45719" rIns="45719" bIns="45719" numCol="1" anchor="t">
              <a:noAutofit/>
            </a:bodyPr>
            <a:lstStyle/>
            <a:p>
              <a:endParaRPr/>
            </a:p>
          </p:txBody>
        </p:sp>
        <p:sp>
          <p:nvSpPr>
            <p:cNvPr id="14" name="Straight Connector 8"/>
            <p:cNvSpPr/>
            <p:nvPr/>
          </p:nvSpPr>
          <p:spPr>
            <a:xfrm>
              <a:off x="6050003" y="0"/>
              <a:ext cx="2171701" cy="0"/>
            </a:xfrm>
            <a:prstGeom prst="line">
              <a:avLst/>
            </a:prstGeom>
            <a:noFill/>
            <a:ln w="57150" cap="flat">
              <a:solidFill>
                <a:schemeClr val="accent3"/>
              </a:solidFill>
              <a:prstDash val="solid"/>
              <a:miter lim="800000"/>
            </a:ln>
            <a:effectLst/>
          </p:spPr>
          <p:txBody>
            <a:bodyPr wrap="square" lIns="45719" tIns="45719" rIns="45719" bIns="45719" numCol="1" anchor="t">
              <a:noAutofit/>
            </a:bodyPr>
            <a:lstStyle/>
            <a:p>
              <a:endParaRPr/>
            </a:p>
          </p:txBody>
        </p:sp>
      </p:grpSp>
      <p:sp>
        <p:nvSpPr>
          <p:cNvPr id="16"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p:bg>
      <p:bgPr>
        <a:solidFill>
          <a:srgbClr val="D8BEB2"/>
        </a:solidFill>
        <a:effectLst/>
      </p:bgPr>
    </p:bg>
    <p:spTree>
      <p:nvGrpSpPr>
        <p:cNvPr id="1" name=""/>
        <p:cNvGrpSpPr/>
        <p:nvPr/>
      </p:nvGrpSpPr>
      <p:grpSpPr>
        <a:xfrm>
          <a:off x="0" y="0"/>
          <a:ext cx="0" cy="0"/>
          <a:chOff x="0" y="0"/>
          <a:chExt cx="0" cy="0"/>
        </a:xfrm>
      </p:grpSpPr>
      <p:sp>
        <p:nvSpPr>
          <p:cNvPr id="1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4" name="标题文本"/>
          <p:cNvSpPr txBox="1">
            <a:spLocks noGrp="1"/>
          </p:cNvSpPr>
          <p:nvPr>
            <p:ph type="title"/>
          </p:nvPr>
        </p:nvSpPr>
        <p:spPr>
          <a:xfrm>
            <a:off x="2295144" y="1463039"/>
            <a:ext cx="7498081" cy="704089"/>
          </a:xfrm>
          <a:prstGeom prst="rect">
            <a:avLst/>
          </a:prstGeom>
        </p:spPr>
        <p:txBody>
          <a:bodyPr/>
          <a:lstStyle>
            <a:lvl1pPr>
              <a:defRPr sz="5000"/>
            </a:lvl1pPr>
          </a:lstStyle>
          <a:p>
            <a:r>
              <a:t>标题文本</a:t>
            </a:r>
          </a:p>
        </p:txBody>
      </p:sp>
      <p:grpSp>
        <p:nvGrpSpPr>
          <p:cNvPr id="147" name="Group 8"/>
          <p:cNvGrpSpPr/>
          <p:nvPr/>
        </p:nvGrpSpPr>
        <p:grpSpPr>
          <a:xfrm>
            <a:off x="2400300" y="2535840"/>
            <a:ext cx="9801128" cy="822"/>
            <a:chOff x="0" y="0"/>
            <a:chExt cx="9801126" cy="821"/>
          </a:xfrm>
        </p:grpSpPr>
        <p:sp>
          <p:nvSpPr>
            <p:cNvPr id="145" name="Straight Connector 9"/>
            <p:cNvSpPr/>
            <p:nvPr/>
          </p:nvSpPr>
          <p:spPr>
            <a:xfrm>
              <a:off x="0" y="0"/>
              <a:ext cx="7391400" cy="0"/>
            </a:xfrm>
            <a:prstGeom prst="line">
              <a:avLst/>
            </a:prstGeom>
            <a:noFill/>
            <a:ln w="57150" cap="flat">
              <a:solidFill>
                <a:srgbClr val="E7E6E6"/>
              </a:solidFill>
              <a:prstDash val="solid"/>
              <a:miter lim="800000"/>
            </a:ln>
            <a:effectLst/>
          </p:spPr>
          <p:txBody>
            <a:bodyPr wrap="square" lIns="45719" tIns="45719" rIns="45719" bIns="45719" numCol="1" anchor="t">
              <a:noAutofit/>
            </a:bodyPr>
            <a:lstStyle/>
            <a:p>
              <a:endParaRPr/>
            </a:p>
          </p:txBody>
        </p:sp>
        <p:sp>
          <p:nvSpPr>
            <p:cNvPr id="146" name="Straight Connector 10"/>
            <p:cNvSpPr/>
            <p:nvPr/>
          </p:nvSpPr>
          <p:spPr>
            <a:xfrm>
              <a:off x="7389697" y="821"/>
              <a:ext cx="2411430" cy="1"/>
            </a:xfrm>
            <a:prstGeom prst="line">
              <a:avLst/>
            </a:prstGeom>
            <a:noFill/>
            <a:ln w="57150" cap="flat">
              <a:solidFill>
                <a:srgbClr val="3B4546"/>
              </a:solidFill>
              <a:prstDash val="solid"/>
              <a:miter lim="800000"/>
            </a:ln>
            <a:effectLst/>
          </p:spPr>
          <p:txBody>
            <a:bodyPr wrap="square" lIns="45719" tIns="45719" rIns="45719" bIns="45719" numCol="1" anchor="t">
              <a:noAutofit/>
            </a:bodyPr>
            <a:lstStyle/>
            <a:p>
              <a:endParaRPr/>
            </a:p>
          </p:txBody>
        </p:sp>
      </p:grpSp>
      <p:sp>
        <p:nvSpPr>
          <p:cNvPr id="148" name="正文级别 1…"/>
          <p:cNvSpPr txBox="1">
            <a:spLocks noGrp="1"/>
          </p:cNvSpPr>
          <p:nvPr>
            <p:ph type="body" sz="quarter" idx="1"/>
          </p:nvPr>
        </p:nvSpPr>
        <p:spPr>
          <a:xfrm>
            <a:off x="2322576" y="2971800"/>
            <a:ext cx="4828033" cy="490538"/>
          </a:xfrm>
          <a:prstGeom prst="rect">
            <a:avLst/>
          </a:prstGeom>
        </p:spPr>
        <p:txBody>
          <a:bodyPr>
            <a:normAutofit/>
          </a:bodyPr>
          <a:lstStyle>
            <a:lvl1pPr marL="0" indent="0">
              <a:lnSpc>
                <a:spcPct val="100000"/>
              </a:lnSpc>
              <a:spcBef>
                <a:spcPts val="0"/>
              </a:spcBef>
              <a:buSzTx/>
              <a:buFontTx/>
              <a:buNone/>
              <a:defRPr sz="2200" b="1"/>
            </a:lvl1pPr>
            <a:lvl2pPr marL="666750" indent="-209550">
              <a:lnSpc>
                <a:spcPct val="100000"/>
              </a:lnSpc>
              <a:spcBef>
                <a:spcPts val="0"/>
              </a:spcBef>
              <a:buFontTx/>
              <a:defRPr sz="2200" b="1"/>
            </a:lvl2pPr>
            <a:lvl3pPr marL="1165860" indent="-251460">
              <a:lnSpc>
                <a:spcPct val="100000"/>
              </a:lnSpc>
              <a:spcBef>
                <a:spcPts val="0"/>
              </a:spcBef>
              <a:buFontTx/>
              <a:defRPr sz="2200" b="1"/>
            </a:lvl3pPr>
            <a:lvl4pPr marL="1651000" indent="-279400">
              <a:lnSpc>
                <a:spcPct val="100000"/>
              </a:lnSpc>
              <a:spcBef>
                <a:spcPts val="0"/>
              </a:spcBef>
              <a:buFontTx/>
              <a:defRPr sz="2200" b="1"/>
            </a:lvl4pPr>
            <a:lvl5pPr marL="2143125" indent="-314325">
              <a:lnSpc>
                <a:spcPct val="100000"/>
              </a:lnSpc>
              <a:spcBef>
                <a:spcPts val="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149" name="Text Placeholder 10"/>
          <p:cNvSpPr>
            <a:spLocks noGrp="1"/>
          </p:cNvSpPr>
          <p:nvPr>
            <p:ph type="body" sz="quarter" idx="21"/>
          </p:nvPr>
        </p:nvSpPr>
        <p:spPr>
          <a:xfrm>
            <a:off x="2322576" y="4443984"/>
            <a:ext cx="4828033" cy="490539"/>
          </a:xfrm>
          <a:prstGeom prst="rect">
            <a:avLst/>
          </a:prstGeom>
        </p:spPr>
        <p:txBody>
          <a:bodyPr>
            <a:normAutofit/>
          </a:bodyPr>
          <a:lstStyle/>
          <a:p>
            <a:pPr marL="0" indent="0">
              <a:lnSpc>
                <a:spcPct val="100000"/>
              </a:lnSpc>
              <a:spcBef>
                <a:spcPts val="0"/>
              </a:spcBef>
              <a:buSzTx/>
              <a:buFontTx/>
              <a:buNone/>
              <a:defRPr sz="2200" b="1"/>
            </a:pPr>
            <a:endParaRPr/>
          </a:p>
        </p:txBody>
      </p:sp>
      <p:sp>
        <p:nvSpPr>
          <p:cNvPr id="150" name="Text Placeholder 13"/>
          <p:cNvSpPr>
            <a:spLocks noGrp="1"/>
          </p:cNvSpPr>
          <p:nvPr>
            <p:ph type="body" sz="quarter" idx="22"/>
          </p:nvPr>
        </p:nvSpPr>
        <p:spPr>
          <a:xfrm>
            <a:off x="2020823" y="3401567"/>
            <a:ext cx="8379222" cy="975261"/>
          </a:xfrm>
          <a:prstGeom prst="rect">
            <a:avLst/>
          </a:prstGeom>
        </p:spPr>
        <p:txBody>
          <a:bodyPr numCol="2" spcCol="91439">
            <a:normAutofit/>
          </a:bodyPr>
          <a:lstStyle/>
          <a:p>
            <a:pPr marL="283463" indent="-283463">
              <a:lnSpc>
                <a:spcPct val="150000"/>
              </a:lnSpc>
              <a:spcBef>
                <a:spcPts val="0"/>
              </a:spcBef>
              <a:defRPr sz="1600"/>
            </a:pPr>
            <a:endParaRPr/>
          </a:p>
        </p:txBody>
      </p:sp>
      <p:sp>
        <p:nvSpPr>
          <p:cNvPr id="151" name="Text Placeholder 13"/>
          <p:cNvSpPr>
            <a:spLocks noGrp="1"/>
          </p:cNvSpPr>
          <p:nvPr>
            <p:ph type="body" sz="quarter" idx="23"/>
          </p:nvPr>
        </p:nvSpPr>
        <p:spPr>
          <a:xfrm>
            <a:off x="2020823" y="4901184"/>
            <a:ext cx="8379222" cy="975261"/>
          </a:xfrm>
          <a:prstGeom prst="rect">
            <a:avLst/>
          </a:prstGeom>
        </p:spPr>
        <p:txBody>
          <a:bodyPr numCol="2" spcCol="91439">
            <a:normAutofit/>
          </a:bodyPr>
          <a:lstStyle/>
          <a:p>
            <a:pPr marL="283463" indent="-283463">
              <a:lnSpc>
                <a:spcPct val="150000"/>
              </a:lnSpc>
              <a:spcBef>
                <a:spcPts val="0"/>
              </a:spcBef>
              <a:defRPr sz="1600"/>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hree Content">
    <p:bg>
      <p:bgPr>
        <a:solidFill>
          <a:srgbClr val="D8BEB2"/>
        </a:solidFill>
        <a:effectLst/>
      </p:bgPr>
    </p:bg>
    <p:spTree>
      <p:nvGrpSpPr>
        <p:cNvPr id="1" name=""/>
        <p:cNvGrpSpPr/>
        <p:nvPr/>
      </p:nvGrpSpPr>
      <p:grpSpPr>
        <a:xfrm>
          <a:off x="0" y="0"/>
          <a:ext cx="0" cy="0"/>
          <a:chOff x="0" y="0"/>
          <a:chExt cx="0" cy="0"/>
        </a:xfrm>
      </p:grpSpPr>
      <p:sp>
        <p:nvSpPr>
          <p:cNvPr id="1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9" name="标题文本"/>
          <p:cNvSpPr txBox="1">
            <a:spLocks noGrp="1"/>
          </p:cNvSpPr>
          <p:nvPr>
            <p:ph type="title"/>
          </p:nvPr>
        </p:nvSpPr>
        <p:spPr>
          <a:xfrm>
            <a:off x="603504" y="1463039"/>
            <a:ext cx="10871708" cy="704089"/>
          </a:xfrm>
          <a:prstGeom prst="rect">
            <a:avLst/>
          </a:prstGeom>
        </p:spPr>
        <p:txBody>
          <a:bodyPr/>
          <a:lstStyle>
            <a:lvl1pPr>
              <a:defRPr sz="5000"/>
            </a:lvl1pPr>
          </a:lstStyle>
          <a:p>
            <a:r>
              <a:t>标题文本</a:t>
            </a:r>
          </a:p>
        </p:txBody>
      </p:sp>
      <p:sp>
        <p:nvSpPr>
          <p:cNvPr id="160" name="正文级别 1…"/>
          <p:cNvSpPr txBox="1">
            <a:spLocks noGrp="1"/>
          </p:cNvSpPr>
          <p:nvPr>
            <p:ph type="body" sz="quarter" idx="1"/>
          </p:nvPr>
        </p:nvSpPr>
        <p:spPr>
          <a:xfrm>
            <a:off x="649223" y="2980944"/>
            <a:ext cx="3282698" cy="1106425"/>
          </a:xfrm>
          <a:prstGeom prst="rect">
            <a:avLst/>
          </a:prstGeom>
        </p:spPr>
        <p:txBody>
          <a:bodyPr>
            <a:normAutofit/>
          </a:bodyPr>
          <a:lstStyle>
            <a:lvl1pPr marL="0" indent="0">
              <a:lnSpc>
                <a:spcPct val="100000"/>
              </a:lnSpc>
              <a:spcBef>
                <a:spcPts val="0"/>
              </a:spcBef>
              <a:buSzTx/>
              <a:buFontTx/>
              <a:buNone/>
              <a:defRPr sz="2200" b="1"/>
            </a:lvl1pPr>
            <a:lvl2pPr marL="666750" indent="-209550">
              <a:lnSpc>
                <a:spcPct val="100000"/>
              </a:lnSpc>
              <a:spcBef>
                <a:spcPts val="0"/>
              </a:spcBef>
              <a:buFontTx/>
              <a:defRPr sz="2200" b="1"/>
            </a:lvl2pPr>
            <a:lvl3pPr marL="1165860" indent="-251460">
              <a:lnSpc>
                <a:spcPct val="100000"/>
              </a:lnSpc>
              <a:spcBef>
                <a:spcPts val="0"/>
              </a:spcBef>
              <a:buFontTx/>
              <a:defRPr sz="2200" b="1"/>
            </a:lvl3pPr>
            <a:lvl4pPr marL="1651000" indent="-279400">
              <a:lnSpc>
                <a:spcPct val="100000"/>
              </a:lnSpc>
              <a:spcBef>
                <a:spcPts val="0"/>
              </a:spcBef>
              <a:buFontTx/>
              <a:defRPr sz="2200" b="1"/>
            </a:lvl4pPr>
            <a:lvl5pPr marL="2143125" indent="-314325">
              <a:lnSpc>
                <a:spcPct val="100000"/>
              </a:lnSpc>
              <a:spcBef>
                <a:spcPts val="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161" name="Text Placeholder 10"/>
          <p:cNvSpPr>
            <a:spLocks noGrp="1"/>
          </p:cNvSpPr>
          <p:nvPr>
            <p:ph type="body" sz="quarter" idx="21"/>
          </p:nvPr>
        </p:nvSpPr>
        <p:spPr>
          <a:xfrm>
            <a:off x="4334255" y="2980944"/>
            <a:ext cx="3282697" cy="1106425"/>
          </a:xfrm>
          <a:prstGeom prst="rect">
            <a:avLst/>
          </a:prstGeom>
        </p:spPr>
        <p:txBody>
          <a:bodyPr>
            <a:normAutofit/>
          </a:bodyPr>
          <a:lstStyle/>
          <a:p>
            <a:pPr marL="0" indent="0">
              <a:lnSpc>
                <a:spcPct val="100000"/>
              </a:lnSpc>
              <a:spcBef>
                <a:spcPts val="0"/>
              </a:spcBef>
              <a:buSzTx/>
              <a:buFontTx/>
              <a:buNone/>
              <a:defRPr sz="2200" b="1"/>
            </a:pPr>
            <a:endParaRPr/>
          </a:p>
        </p:txBody>
      </p:sp>
      <p:sp>
        <p:nvSpPr>
          <p:cNvPr id="162" name="Text Placeholder 13"/>
          <p:cNvSpPr>
            <a:spLocks noGrp="1"/>
          </p:cNvSpPr>
          <p:nvPr>
            <p:ph type="body" sz="quarter" idx="22"/>
          </p:nvPr>
        </p:nvSpPr>
        <p:spPr>
          <a:xfrm>
            <a:off x="365760" y="4114800"/>
            <a:ext cx="3282696" cy="975261"/>
          </a:xfrm>
          <a:prstGeom prst="rect">
            <a:avLst/>
          </a:prstGeom>
        </p:spPr>
        <p:txBody>
          <a:bodyPr>
            <a:normAutofit/>
          </a:bodyPr>
          <a:lstStyle/>
          <a:p>
            <a:pPr marL="283463" indent="-283463">
              <a:lnSpc>
                <a:spcPct val="150000"/>
              </a:lnSpc>
              <a:spcBef>
                <a:spcPts val="0"/>
              </a:spcBef>
              <a:defRPr sz="1600"/>
            </a:pPr>
            <a:endParaRPr/>
          </a:p>
        </p:txBody>
      </p:sp>
      <p:sp>
        <p:nvSpPr>
          <p:cNvPr id="163" name="Text Placeholder 13"/>
          <p:cNvSpPr>
            <a:spLocks noGrp="1"/>
          </p:cNvSpPr>
          <p:nvPr>
            <p:ph type="body" sz="quarter" idx="23"/>
          </p:nvPr>
        </p:nvSpPr>
        <p:spPr>
          <a:xfrm>
            <a:off x="4005071" y="4114800"/>
            <a:ext cx="3282697" cy="975261"/>
          </a:xfrm>
          <a:prstGeom prst="rect">
            <a:avLst/>
          </a:prstGeom>
        </p:spPr>
        <p:txBody>
          <a:bodyPr>
            <a:normAutofit/>
          </a:bodyPr>
          <a:lstStyle/>
          <a:p>
            <a:pPr marL="283463" indent="-283463">
              <a:lnSpc>
                <a:spcPct val="150000"/>
              </a:lnSpc>
              <a:spcBef>
                <a:spcPts val="0"/>
              </a:spcBef>
              <a:defRPr sz="1600"/>
            </a:pPr>
            <a:endParaRPr/>
          </a:p>
        </p:txBody>
      </p:sp>
      <p:grpSp>
        <p:nvGrpSpPr>
          <p:cNvPr id="166" name="Group 15"/>
          <p:cNvGrpSpPr/>
          <p:nvPr/>
        </p:nvGrpSpPr>
        <p:grpSpPr>
          <a:xfrm>
            <a:off x="716788" y="2527173"/>
            <a:ext cx="10758423" cy="1565"/>
            <a:chOff x="0" y="0"/>
            <a:chExt cx="10758422" cy="1563"/>
          </a:xfrm>
        </p:grpSpPr>
        <p:sp>
          <p:nvSpPr>
            <p:cNvPr id="164" name="Straight Connector 16"/>
            <p:cNvSpPr/>
            <p:nvPr/>
          </p:nvSpPr>
          <p:spPr>
            <a:xfrm>
              <a:off x="0" y="0"/>
              <a:ext cx="6384531" cy="0"/>
            </a:xfrm>
            <a:prstGeom prst="line">
              <a:avLst/>
            </a:prstGeom>
            <a:noFill/>
            <a:ln w="57150" cap="flat">
              <a:solidFill>
                <a:schemeClr val="accent5"/>
              </a:solidFill>
              <a:prstDash val="solid"/>
              <a:miter lim="800000"/>
            </a:ln>
            <a:effectLst/>
          </p:spPr>
          <p:txBody>
            <a:bodyPr wrap="square" lIns="45719" tIns="45719" rIns="45719" bIns="45719" numCol="1" anchor="t">
              <a:noAutofit/>
            </a:bodyPr>
            <a:lstStyle/>
            <a:p>
              <a:endParaRPr/>
            </a:p>
          </p:txBody>
        </p:sp>
        <p:sp>
          <p:nvSpPr>
            <p:cNvPr id="165" name="Straight Connector 17"/>
            <p:cNvSpPr/>
            <p:nvPr/>
          </p:nvSpPr>
          <p:spPr>
            <a:xfrm>
              <a:off x="6384530" y="1563"/>
              <a:ext cx="4373893" cy="1"/>
            </a:xfrm>
            <a:prstGeom prst="line">
              <a:avLst/>
            </a:prstGeom>
            <a:noFill/>
            <a:ln w="57150" cap="flat">
              <a:solidFill>
                <a:srgbClr val="3B4546"/>
              </a:solidFill>
              <a:prstDash val="solid"/>
              <a:miter lim="800000"/>
            </a:ln>
            <a:effectLst/>
          </p:spPr>
          <p:txBody>
            <a:bodyPr wrap="square" lIns="45719" tIns="45719" rIns="45719" bIns="45719" numCol="1" anchor="t">
              <a:noAutofit/>
            </a:bodyPr>
            <a:lstStyle/>
            <a:p>
              <a:endParaRPr/>
            </a:p>
          </p:txBody>
        </p:sp>
      </p:grpSp>
      <p:sp>
        <p:nvSpPr>
          <p:cNvPr id="167" name="Text Placeholder 10"/>
          <p:cNvSpPr>
            <a:spLocks noGrp="1"/>
          </p:cNvSpPr>
          <p:nvPr>
            <p:ph type="body" sz="quarter" idx="24"/>
          </p:nvPr>
        </p:nvSpPr>
        <p:spPr>
          <a:xfrm>
            <a:off x="8266176" y="2980944"/>
            <a:ext cx="3282696" cy="1106425"/>
          </a:xfrm>
          <a:prstGeom prst="rect">
            <a:avLst/>
          </a:prstGeom>
        </p:spPr>
        <p:txBody>
          <a:bodyPr>
            <a:normAutofit/>
          </a:bodyPr>
          <a:lstStyle/>
          <a:p>
            <a:pPr marL="0" indent="0">
              <a:lnSpc>
                <a:spcPct val="100000"/>
              </a:lnSpc>
              <a:spcBef>
                <a:spcPts val="0"/>
              </a:spcBef>
              <a:buSzTx/>
              <a:buFontTx/>
              <a:buNone/>
              <a:defRPr sz="2200" b="1"/>
            </a:pPr>
            <a:endParaRPr/>
          </a:p>
        </p:txBody>
      </p:sp>
      <p:sp>
        <p:nvSpPr>
          <p:cNvPr id="168" name="Text Placeholder 13"/>
          <p:cNvSpPr>
            <a:spLocks noGrp="1"/>
          </p:cNvSpPr>
          <p:nvPr>
            <p:ph type="body" sz="quarter" idx="25"/>
          </p:nvPr>
        </p:nvSpPr>
        <p:spPr>
          <a:xfrm>
            <a:off x="7973568" y="4114800"/>
            <a:ext cx="3282697" cy="975261"/>
          </a:xfrm>
          <a:prstGeom prst="rect">
            <a:avLst/>
          </a:prstGeom>
        </p:spPr>
        <p:txBody>
          <a:bodyPr>
            <a:normAutofit/>
          </a:bodyPr>
          <a:lstStyle/>
          <a:p>
            <a:pPr marL="283463" indent="-283463">
              <a:lnSpc>
                <a:spcPct val="150000"/>
              </a:lnSpc>
              <a:spcBef>
                <a:spcPts val="0"/>
              </a:spcBef>
              <a:defRPr sz="1600"/>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hank You">
    <p:bg>
      <p:bgPr>
        <a:solidFill>
          <a:schemeClr val="accent6"/>
        </a:solidFill>
        <a:effectLst/>
      </p:bgPr>
    </p:bg>
    <p:spTree>
      <p:nvGrpSpPr>
        <p:cNvPr id="1" name=""/>
        <p:cNvGrpSpPr/>
        <p:nvPr/>
      </p:nvGrpSpPr>
      <p:grpSpPr>
        <a:xfrm>
          <a:off x="0" y="0"/>
          <a:ext cx="0" cy="0"/>
          <a:chOff x="0" y="0"/>
          <a:chExt cx="0" cy="0"/>
        </a:xfrm>
      </p:grpSpPr>
      <p:sp>
        <p:nvSpPr>
          <p:cNvPr id="175" name="Rectangle 5"/>
          <p:cNvSpPr/>
          <p:nvPr/>
        </p:nvSpPr>
        <p:spPr>
          <a:xfrm>
            <a:off x="0" y="0"/>
            <a:ext cx="10020300" cy="6858000"/>
          </a:xfrm>
          <a:prstGeom prst="rect">
            <a:avLst/>
          </a:prstGeom>
          <a:solidFill>
            <a:srgbClr val="3B4546"/>
          </a:solidFill>
          <a:ln w="12700">
            <a:miter lim="400000"/>
          </a:ln>
        </p:spPr>
        <p:txBody>
          <a:bodyPr lIns="45719" rIns="45719" anchor="ctr"/>
          <a:lstStyle/>
          <a:p>
            <a:pPr algn="ctr">
              <a:defRPr>
                <a:solidFill>
                  <a:schemeClr val="accent5">
                    <a:hueOff val="-1542857"/>
                    <a:satOff val="-16279"/>
                    <a:lumOff val="8431"/>
                  </a:schemeClr>
                </a:solidFill>
              </a:defRPr>
            </a:pPr>
            <a:endParaRPr/>
          </a:p>
        </p:txBody>
      </p:sp>
      <p:sp>
        <p:nvSpPr>
          <p:cNvPr id="176" name="标题文本"/>
          <p:cNvSpPr txBox="1">
            <a:spLocks noGrp="1"/>
          </p:cNvSpPr>
          <p:nvPr>
            <p:ph type="title"/>
          </p:nvPr>
        </p:nvSpPr>
        <p:spPr>
          <a:xfrm>
            <a:off x="2313432" y="1426463"/>
            <a:ext cx="6675120" cy="1702818"/>
          </a:xfrm>
          <a:prstGeom prst="rect">
            <a:avLst/>
          </a:prstGeom>
        </p:spPr>
        <p:txBody>
          <a:bodyPr/>
          <a:lstStyle>
            <a:lvl1pPr>
              <a:defRPr sz="7200">
                <a:solidFill>
                  <a:schemeClr val="accent5">
                    <a:hueOff val="-1542857"/>
                    <a:satOff val="-16279"/>
                    <a:lumOff val="8431"/>
                  </a:schemeClr>
                </a:solidFill>
              </a:defRPr>
            </a:lvl1pPr>
          </a:lstStyle>
          <a:p>
            <a:r>
              <a:t>标题文本</a:t>
            </a:r>
          </a:p>
        </p:txBody>
      </p:sp>
      <p:grpSp>
        <p:nvGrpSpPr>
          <p:cNvPr id="179" name="Group 6"/>
          <p:cNvGrpSpPr/>
          <p:nvPr/>
        </p:nvGrpSpPr>
        <p:grpSpPr>
          <a:xfrm>
            <a:off x="3979533" y="5799270"/>
            <a:ext cx="8212467" cy="1"/>
            <a:chOff x="0" y="0"/>
            <a:chExt cx="8212466" cy="0"/>
          </a:xfrm>
        </p:grpSpPr>
        <p:sp>
          <p:nvSpPr>
            <p:cNvPr id="177" name="Straight Connector 7"/>
            <p:cNvSpPr/>
            <p:nvPr/>
          </p:nvSpPr>
          <p:spPr>
            <a:xfrm>
              <a:off x="0" y="0"/>
              <a:ext cx="6054153" cy="0"/>
            </a:xfrm>
            <a:prstGeom prst="line">
              <a:avLst/>
            </a:prstGeom>
            <a:noFill/>
            <a:ln w="57150" cap="flat">
              <a:solidFill>
                <a:schemeClr val="accent5">
                  <a:hueOff val="-1542857"/>
                  <a:satOff val="-16279"/>
                  <a:lumOff val="8431"/>
                </a:schemeClr>
              </a:solidFill>
              <a:prstDash val="solid"/>
              <a:miter lim="800000"/>
            </a:ln>
            <a:effectLst/>
          </p:spPr>
          <p:txBody>
            <a:bodyPr wrap="square" lIns="45719" tIns="45719" rIns="45719" bIns="45719" numCol="1" anchor="t">
              <a:noAutofit/>
            </a:bodyPr>
            <a:lstStyle/>
            <a:p>
              <a:endParaRPr/>
            </a:p>
          </p:txBody>
        </p:sp>
        <p:sp>
          <p:nvSpPr>
            <p:cNvPr id="178" name="Straight Connector 8"/>
            <p:cNvSpPr/>
            <p:nvPr/>
          </p:nvSpPr>
          <p:spPr>
            <a:xfrm>
              <a:off x="6040766" y="0"/>
              <a:ext cx="2171701" cy="0"/>
            </a:xfrm>
            <a:prstGeom prst="line">
              <a:avLst/>
            </a:prstGeom>
            <a:noFill/>
            <a:ln w="57150" cap="flat">
              <a:solidFill>
                <a:srgbClr val="3B4546"/>
              </a:solidFill>
              <a:prstDash val="solid"/>
              <a:miter lim="800000"/>
            </a:ln>
            <a:effectLst/>
          </p:spPr>
          <p:txBody>
            <a:bodyPr wrap="square" lIns="45719" tIns="45719" rIns="45719" bIns="45719" numCol="1" anchor="t">
              <a:noAutofit/>
            </a:bodyPr>
            <a:lstStyle/>
            <a:p>
              <a:endParaRPr/>
            </a:p>
          </p:txBody>
        </p:sp>
      </p:grpSp>
      <p:sp>
        <p:nvSpPr>
          <p:cNvPr id="180" name="正文级别 1…"/>
          <p:cNvSpPr txBox="1">
            <a:spLocks noGrp="1"/>
          </p:cNvSpPr>
          <p:nvPr>
            <p:ph type="body" sz="quarter" idx="1"/>
          </p:nvPr>
        </p:nvSpPr>
        <p:spPr>
          <a:xfrm>
            <a:off x="3877055" y="3383279"/>
            <a:ext cx="4754881" cy="2057401"/>
          </a:xfrm>
          <a:prstGeom prst="rect">
            <a:avLst/>
          </a:prstGeom>
        </p:spPr>
        <p:txBody>
          <a:bodyPr>
            <a:normAutofit/>
          </a:bodyPr>
          <a:lstStyle>
            <a:lvl1pPr marL="0" indent="0">
              <a:lnSpc>
                <a:spcPct val="150000"/>
              </a:lnSpc>
              <a:spcBef>
                <a:spcPts val="0"/>
              </a:spcBef>
              <a:buSzTx/>
              <a:buFontTx/>
              <a:buNone/>
              <a:defRPr sz="2200" b="1">
                <a:solidFill>
                  <a:schemeClr val="accent5">
                    <a:hueOff val="-1542857"/>
                    <a:satOff val="-16279"/>
                    <a:lumOff val="8431"/>
                  </a:schemeClr>
                </a:solidFill>
              </a:defRPr>
            </a:lvl1pPr>
            <a:lvl2pPr marL="0" indent="0">
              <a:lnSpc>
                <a:spcPct val="150000"/>
              </a:lnSpc>
              <a:spcBef>
                <a:spcPts val="0"/>
              </a:spcBef>
              <a:buSzTx/>
              <a:buFontTx/>
              <a:buNone/>
              <a:defRPr sz="2200" b="1">
                <a:solidFill>
                  <a:schemeClr val="accent5">
                    <a:hueOff val="-1542857"/>
                    <a:satOff val="-16279"/>
                    <a:lumOff val="8431"/>
                  </a:schemeClr>
                </a:solidFill>
              </a:defRPr>
            </a:lvl2pPr>
            <a:lvl3pPr marL="1165860" indent="-251460">
              <a:lnSpc>
                <a:spcPct val="150000"/>
              </a:lnSpc>
              <a:spcBef>
                <a:spcPts val="0"/>
              </a:spcBef>
              <a:buFontTx/>
              <a:defRPr sz="2200" b="1">
                <a:solidFill>
                  <a:schemeClr val="accent5">
                    <a:hueOff val="-1542857"/>
                    <a:satOff val="-16279"/>
                    <a:lumOff val="8431"/>
                  </a:schemeClr>
                </a:solidFill>
              </a:defRPr>
            </a:lvl3pPr>
            <a:lvl4pPr marL="1651000" indent="-279400">
              <a:lnSpc>
                <a:spcPct val="150000"/>
              </a:lnSpc>
              <a:spcBef>
                <a:spcPts val="0"/>
              </a:spcBef>
              <a:buFontTx/>
              <a:defRPr sz="2200" b="1">
                <a:solidFill>
                  <a:schemeClr val="accent5">
                    <a:hueOff val="-1542857"/>
                    <a:satOff val="-16279"/>
                    <a:lumOff val="8431"/>
                  </a:schemeClr>
                </a:solidFill>
              </a:defRPr>
            </a:lvl4pPr>
            <a:lvl5pPr marL="2143125" indent="-314325">
              <a:lnSpc>
                <a:spcPct val="150000"/>
              </a:lnSpc>
              <a:spcBef>
                <a:spcPts val="0"/>
              </a:spcBef>
              <a:buFontTx/>
              <a:defRPr sz="2200" b="1">
                <a:solidFill>
                  <a:schemeClr val="accent5">
                    <a:hueOff val="-1542857"/>
                    <a:satOff val="-16279"/>
                    <a:lumOff val="8431"/>
                  </a:schemeClr>
                </a:solidFill>
              </a:defRPr>
            </a:lvl5pPr>
          </a:lstStyle>
          <a:p>
            <a:r>
              <a:t>正文级别 1</a:t>
            </a:r>
          </a:p>
          <a:p>
            <a:pPr lvl="1"/>
            <a:r>
              <a:t>正文级别 2</a:t>
            </a:r>
          </a:p>
          <a:p>
            <a:pPr lvl="2"/>
            <a:r>
              <a:t>正文级别 3</a:t>
            </a:r>
          </a:p>
          <a:p>
            <a:pPr lvl="3"/>
            <a:r>
              <a:t>正文级别 4</a:t>
            </a:r>
          </a:p>
          <a:p>
            <a:pPr lvl="4"/>
            <a:r>
              <a:t>正文级别 5</a:t>
            </a:r>
          </a:p>
        </p:txBody>
      </p:sp>
      <p:sp>
        <p:nvSpPr>
          <p:cNvPr id="181"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8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9" name="标题文本"/>
          <p:cNvSpPr txBox="1">
            <a:spLocks noGrp="1"/>
          </p:cNvSpPr>
          <p:nvPr>
            <p:ph type="title"/>
          </p:nvPr>
        </p:nvSpPr>
        <p:spPr>
          <a:prstGeom prst="rect">
            <a:avLst/>
          </a:prstGeom>
        </p:spPr>
        <p:txBody>
          <a:bodyPr/>
          <a:lstStyle/>
          <a:p>
            <a:r>
              <a:t>标题文本</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03"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204" name="正文级别 1…"/>
          <p:cNvSpPr txBox="1">
            <a:spLocks noGrp="1"/>
          </p:cNvSpPr>
          <p:nvPr>
            <p:ph type="body" sz="half" idx="1"/>
          </p:nvPr>
        </p:nvSpPr>
        <p:spPr>
          <a:xfrm>
            <a:off x="5183187" y="987425"/>
            <a:ext cx="6172201" cy="4873625"/>
          </a:xfrm>
          <a:prstGeom prst="rect">
            <a:avLst/>
          </a:prstGeom>
        </p:spPr>
        <p:txBody>
          <a:bodyPr>
            <a:normAutofit/>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205" name="Text Placeholder 3"/>
          <p:cNvSpPr>
            <a:spLocks noGrp="1"/>
          </p:cNvSpPr>
          <p:nvPr>
            <p:ph type="body" sz="quarter" idx="21"/>
          </p:nvPr>
        </p:nvSpPr>
        <p:spPr>
          <a:xfrm>
            <a:off x="839787" y="2057400"/>
            <a:ext cx="3932238" cy="3811588"/>
          </a:xfrm>
          <a:prstGeom prst="rect">
            <a:avLst/>
          </a:prstGeom>
        </p:spPr>
        <p:txBody>
          <a:bodyPr>
            <a:normAutofit/>
          </a:bodyPr>
          <a:lstStyle/>
          <a:p>
            <a:pPr marL="0" indent="0">
              <a:buSzTx/>
              <a:buFontTx/>
              <a:buNone/>
              <a:defRPr sz="1600"/>
            </a:pPr>
            <a:endParaRPr/>
          </a:p>
        </p:txBody>
      </p:sp>
      <p:sp>
        <p:nvSpPr>
          <p:cNvPr id="20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13"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214" name="Picture Placeholder 2"/>
          <p:cNvSpPr>
            <a:spLocks noGrp="1"/>
          </p:cNvSpPr>
          <p:nvPr>
            <p:ph type="pic" sz="half" idx="21"/>
          </p:nvPr>
        </p:nvSpPr>
        <p:spPr>
          <a:xfrm>
            <a:off x="5183187" y="987425"/>
            <a:ext cx="6172201" cy="4873625"/>
          </a:xfrm>
          <a:prstGeom prst="rect">
            <a:avLst/>
          </a:prstGeom>
        </p:spPr>
        <p:txBody>
          <a:bodyPr lIns="91439" rIns="91439"/>
          <a:lstStyle/>
          <a:p>
            <a:endParaRPr/>
          </a:p>
        </p:txBody>
      </p:sp>
      <p:sp>
        <p:nvSpPr>
          <p:cNvPr id="215" name="正文级别 1…"/>
          <p:cNvSpPr txBox="1">
            <a:spLocks noGrp="1"/>
          </p:cNvSpPr>
          <p:nvPr>
            <p:ph type="body" sz="quarter" idx="1"/>
          </p:nvPr>
        </p:nvSpPr>
        <p:spPr>
          <a:xfrm>
            <a:off x="839787" y="2057400"/>
            <a:ext cx="3932239" cy="3811588"/>
          </a:xfrm>
          <a:prstGeom prst="rect">
            <a:avLst/>
          </a:prstGeom>
        </p:spPr>
        <p:txBody>
          <a:bodyPr>
            <a:normAutofit/>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21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a:xfrm>
            <a:off x="-12700" y="858"/>
            <a:ext cx="3060700" cy="68571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p:cNvSpPr>
            <a:spLocks noGrp="1"/>
          </p:cNvSpPr>
          <p:nvPr>
            <p:ph type="ftr" sz="quarter" idx="11"/>
          </p:nvPr>
        </p:nvSpPr>
        <p:spPr/>
        <p:txBody>
          <a:bodyPr/>
          <a:lstStyle/>
          <a:p>
            <a:r>
              <a:rPr lang="en-US" noProof="0"/>
              <a:t>Presentation title</a:t>
            </a:r>
          </a:p>
        </p:txBody>
      </p:sp>
      <p:sp>
        <p:nvSpPr>
          <p:cNvPr id="5" name="Slide Number Placeholder 4"/>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9" name="Title 8"/>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a:t>Click to edit Master title style</a:t>
            </a:r>
          </a:p>
        </p:txBody>
      </p:sp>
      <p:sp>
        <p:nvSpPr>
          <p:cNvPr id="11" name="Text Placeholder 10"/>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p:cNvSpPr>
            <a:spLocks noGrp="1"/>
          </p:cNvSpPr>
          <p:nvPr>
            <p:ph type="body" sz="quarter" idx="15"/>
          </p:nvPr>
        </p:nvSpPr>
        <p:spPr>
          <a:xfrm>
            <a:off x="5989320" y="1792224"/>
            <a:ext cx="4754880" cy="1682750"/>
          </a:xfrm>
        </p:spPr>
        <p:txBody>
          <a:bodyPr/>
          <a:lstStyle>
            <a:lvl1pPr marL="283210" indent="-283210">
              <a:lnSpc>
                <a:spcPct val="150000"/>
              </a:lnSpc>
              <a:spcBef>
                <a:spcPts val="0"/>
              </a:spcBef>
              <a:defRPr sz="1600">
                <a:solidFill>
                  <a:schemeClr val="tx2"/>
                </a:solidFill>
              </a:defRPr>
            </a:lvl1pPr>
            <a:lvl2pPr indent="-283210">
              <a:lnSpc>
                <a:spcPct val="150000"/>
              </a:lnSpc>
              <a:spcBef>
                <a:spcPts val="0"/>
              </a:spcBef>
              <a:defRPr sz="1600">
                <a:solidFill>
                  <a:schemeClr val="tx2"/>
                </a:solidFill>
              </a:defRPr>
            </a:lvl2pPr>
            <a:lvl3pPr indent="-283210">
              <a:lnSpc>
                <a:spcPct val="150000"/>
              </a:lnSpc>
              <a:spcBef>
                <a:spcPts val="0"/>
              </a:spcBef>
              <a:defRPr sz="1600">
                <a:solidFill>
                  <a:schemeClr val="tx2"/>
                </a:solidFill>
              </a:defRPr>
            </a:lvl3pPr>
            <a:lvl4pPr indent="-283210">
              <a:lnSpc>
                <a:spcPct val="150000"/>
              </a:lnSpc>
              <a:spcBef>
                <a:spcPts val="0"/>
              </a:spcBef>
              <a:defRPr sz="1600">
                <a:solidFill>
                  <a:schemeClr val="tx2"/>
                </a:solidFill>
              </a:defRPr>
            </a:lvl4pPr>
            <a:lvl5pPr indent="-283210">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p:cNvSpPr>
            <a:spLocks noGrp="1"/>
          </p:cNvSpPr>
          <p:nvPr>
            <p:ph type="body" sz="quarter" idx="16"/>
          </p:nvPr>
        </p:nvSpPr>
        <p:spPr>
          <a:xfrm>
            <a:off x="5989320" y="3941064"/>
            <a:ext cx="4754880" cy="1682750"/>
          </a:xfrm>
        </p:spPr>
        <p:txBody>
          <a:bodyPr/>
          <a:lstStyle>
            <a:lvl1pPr marL="283210" indent="-283210">
              <a:lnSpc>
                <a:spcPct val="150000"/>
              </a:lnSpc>
              <a:spcBef>
                <a:spcPts val="0"/>
              </a:spcBef>
              <a:defRPr sz="1600">
                <a:solidFill>
                  <a:schemeClr val="tx2"/>
                </a:solidFill>
              </a:defRPr>
            </a:lvl1pPr>
            <a:lvl2pPr indent="-283210">
              <a:lnSpc>
                <a:spcPct val="150000"/>
              </a:lnSpc>
              <a:spcBef>
                <a:spcPts val="0"/>
              </a:spcBef>
              <a:defRPr sz="1600">
                <a:solidFill>
                  <a:schemeClr val="tx2"/>
                </a:solidFill>
              </a:defRPr>
            </a:lvl2pPr>
            <a:lvl3pPr indent="-283210">
              <a:lnSpc>
                <a:spcPct val="150000"/>
              </a:lnSpc>
              <a:spcBef>
                <a:spcPts val="0"/>
              </a:spcBef>
              <a:defRPr sz="1600">
                <a:solidFill>
                  <a:schemeClr val="tx2"/>
                </a:solidFill>
              </a:defRPr>
            </a:lvl3pPr>
            <a:lvl4pPr indent="-283210">
              <a:lnSpc>
                <a:spcPct val="150000"/>
              </a:lnSpc>
              <a:spcBef>
                <a:spcPts val="0"/>
              </a:spcBef>
              <a:defRPr sz="1600">
                <a:solidFill>
                  <a:schemeClr val="tx2"/>
                </a:solidFill>
              </a:defRPr>
            </a:lvl4pPr>
            <a:lvl5pPr indent="-283210">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p:cNvGrpSpPr/>
          <p:nvPr userDrawn="1"/>
        </p:nvGrpSpPr>
        <p:grpSpPr>
          <a:xfrm>
            <a:off x="-11882" y="3045007"/>
            <a:ext cx="4279082" cy="364"/>
            <a:chOff x="5475479" y="5537794"/>
            <a:chExt cx="4279082" cy="364"/>
          </a:xfrm>
        </p:grpSpPr>
        <p:cxnSp>
          <p:nvCxnSpPr>
            <p:cNvPr id="24" name="Straight Connector 23"/>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35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D8BEB2"/>
        </a:solidFill>
        <a:effectLst/>
      </p:bgPr>
    </p:bg>
    <p:spTree>
      <p:nvGrpSpPr>
        <p:cNvPr id="1" name=""/>
        <p:cNvGrpSpPr/>
        <p:nvPr/>
      </p:nvGrpSpPr>
      <p:grpSpPr>
        <a:xfrm>
          <a:off x="0" y="0"/>
          <a:ext cx="0" cy="0"/>
          <a:chOff x="0" y="0"/>
          <a:chExt cx="0" cy="0"/>
        </a:xfrm>
      </p:grpSpPr>
      <p:sp>
        <p:nvSpPr>
          <p:cNvPr id="23" name="标题文本"/>
          <p:cNvSpPr txBox="1">
            <a:spLocks noGrp="1"/>
          </p:cNvSpPr>
          <p:nvPr>
            <p:ph type="title"/>
          </p:nvPr>
        </p:nvSpPr>
        <p:spPr>
          <a:xfrm>
            <a:off x="2295144" y="1463039"/>
            <a:ext cx="7498081" cy="704089"/>
          </a:xfrm>
          <a:prstGeom prst="rect">
            <a:avLst/>
          </a:prstGeom>
        </p:spPr>
        <p:txBody>
          <a:bodyPr/>
          <a:lstStyle>
            <a:lvl1pPr>
              <a:defRPr sz="5000"/>
            </a:lvl1pPr>
          </a:lstStyle>
          <a:p>
            <a:r>
              <a:t>标题文本</a:t>
            </a:r>
          </a:p>
        </p:txBody>
      </p:sp>
      <p:sp>
        <p:nvSpPr>
          <p:cNvPr id="24" name="正文级别 1…"/>
          <p:cNvSpPr txBox="1">
            <a:spLocks noGrp="1"/>
          </p:cNvSpPr>
          <p:nvPr>
            <p:ph type="body" sz="half" idx="1"/>
          </p:nvPr>
        </p:nvSpPr>
        <p:spPr>
          <a:xfrm>
            <a:off x="2322576" y="2953511"/>
            <a:ext cx="7470648" cy="3296565"/>
          </a:xfrm>
          <a:prstGeom prst="rect">
            <a:avLst/>
          </a:prstGeom>
        </p:spPr>
        <p:txBody>
          <a:bodyPr>
            <a:normAutofit/>
          </a:bodyPr>
          <a:lstStyle>
            <a:lvl1pPr marL="0" indent="0">
              <a:lnSpc>
                <a:spcPct val="100000"/>
              </a:lnSpc>
              <a:spcBef>
                <a:spcPts val="1500"/>
              </a:spcBef>
              <a:buSzTx/>
              <a:buFontTx/>
              <a:buNone/>
              <a:defRPr sz="2200" b="1"/>
            </a:lvl1pPr>
            <a:lvl2pPr marL="0" indent="0">
              <a:lnSpc>
                <a:spcPct val="100000"/>
              </a:lnSpc>
              <a:spcBef>
                <a:spcPts val="1500"/>
              </a:spcBef>
              <a:buSzTx/>
              <a:buFontTx/>
              <a:buNone/>
              <a:defRPr sz="2200" b="1"/>
            </a:lvl2pPr>
            <a:lvl3pPr marL="1165860" indent="-251460">
              <a:lnSpc>
                <a:spcPct val="100000"/>
              </a:lnSpc>
              <a:spcBef>
                <a:spcPts val="1500"/>
              </a:spcBef>
              <a:buFontTx/>
              <a:defRPr sz="2200" b="1"/>
            </a:lvl3pPr>
            <a:lvl4pPr marL="1651000" indent="-279400">
              <a:lnSpc>
                <a:spcPct val="100000"/>
              </a:lnSpc>
              <a:spcBef>
                <a:spcPts val="1500"/>
              </a:spcBef>
              <a:buFontTx/>
              <a:defRPr sz="2200" b="1"/>
            </a:lvl4pPr>
            <a:lvl5pPr marL="2143125" indent="-314325">
              <a:lnSpc>
                <a:spcPct val="100000"/>
              </a:lnSpc>
              <a:spcBef>
                <a:spcPts val="150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8" name="Group 6"/>
          <p:cNvGrpSpPr/>
          <p:nvPr/>
        </p:nvGrpSpPr>
        <p:grpSpPr>
          <a:xfrm>
            <a:off x="2400300" y="2535840"/>
            <a:ext cx="9801128" cy="822"/>
            <a:chOff x="0" y="0"/>
            <a:chExt cx="9801126" cy="821"/>
          </a:xfrm>
        </p:grpSpPr>
        <p:sp>
          <p:nvSpPr>
            <p:cNvPr id="26" name="Straight Connector 7"/>
            <p:cNvSpPr/>
            <p:nvPr/>
          </p:nvSpPr>
          <p:spPr>
            <a:xfrm>
              <a:off x="0" y="0"/>
              <a:ext cx="7391400" cy="0"/>
            </a:xfrm>
            <a:prstGeom prst="line">
              <a:avLst/>
            </a:prstGeom>
            <a:noFill/>
            <a:ln w="57150" cap="flat">
              <a:solidFill>
                <a:srgbClr val="E7E6E6"/>
              </a:solidFill>
              <a:prstDash val="solid"/>
              <a:miter lim="800000"/>
            </a:ln>
            <a:effectLst/>
          </p:spPr>
          <p:txBody>
            <a:bodyPr wrap="square" lIns="45719" tIns="45719" rIns="45719" bIns="45719" numCol="1" anchor="t">
              <a:noAutofit/>
            </a:bodyPr>
            <a:lstStyle/>
            <a:p>
              <a:endParaRPr/>
            </a:p>
          </p:txBody>
        </p:sp>
        <p:sp>
          <p:nvSpPr>
            <p:cNvPr id="27" name="Straight Connector 8"/>
            <p:cNvSpPr/>
            <p:nvPr/>
          </p:nvSpPr>
          <p:spPr>
            <a:xfrm>
              <a:off x="7389697" y="821"/>
              <a:ext cx="2411430" cy="1"/>
            </a:xfrm>
            <a:prstGeom prst="line">
              <a:avLst/>
            </a:prstGeom>
            <a:noFill/>
            <a:ln w="57150" cap="flat">
              <a:solidFill>
                <a:srgbClr val="3B4546"/>
              </a:solidFill>
              <a:prstDash val="solid"/>
              <a:miter lim="800000"/>
            </a:ln>
            <a:effectLst/>
          </p:spPr>
          <p:txBody>
            <a:bodyPr wrap="square" lIns="45719" tIns="45719" rIns="45719" bIns="45719" numCol="1" anchor="t">
              <a:noAutofit/>
            </a:bodyPr>
            <a:lstStyle/>
            <a:p>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bg>
      <p:bgPr>
        <a:solidFill>
          <a:schemeClr val="accent2"/>
        </a:solidFill>
        <a:effectLst/>
      </p:bgPr>
    </p:bg>
    <p:spTree>
      <p:nvGrpSpPr>
        <p:cNvPr id="1" name=""/>
        <p:cNvGrpSpPr/>
        <p:nvPr/>
      </p:nvGrpSpPr>
      <p:grpSpPr>
        <a:xfrm>
          <a:off x="0" y="0"/>
          <a:ext cx="0" cy="0"/>
          <a:chOff x="0" y="0"/>
          <a:chExt cx="0" cy="0"/>
        </a:xfrm>
      </p:grpSpPr>
      <p:sp>
        <p:nvSpPr>
          <p:cNvPr id="35" name="标题文本"/>
          <p:cNvSpPr txBox="1">
            <a:spLocks noGrp="1"/>
          </p:cNvSpPr>
          <p:nvPr>
            <p:ph type="title"/>
          </p:nvPr>
        </p:nvSpPr>
        <p:spPr>
          <a:xfrm>
            <a:off x="4056991" y="1709738"/>
            <a:ext cx="7290459" cy="2852737"/>
          </a:xfrm>
          <a:prstGeom prst="rect">
            <a:avLst/>
          </a:prstGeom>
        </p:spPr>
        <p:txBody>
          <a:bodyPr anchor="b"/>
          <a:lstStyle>
            <a:lvl1pPr>
              <a:defRPr sz="6000">
                <a:solidFill>
                  <a:schemeClr val="accent5">
                    <a:hueOff val="-1542857"/>
                    <a:satOff val="-16279"/>
                    <a:lumOff val="8431"/>
                  </a:schemeClr>
                </a:solidFill>
              </a:defRPr>
            </a:lvl1pPr>
          </a:lstStyle>
          <a:p>
            <a:r>
              <a:t>标题文本</a:t>
            </a:r>
          </a:p>
        </p:txBody>
      </p:sp>
      <p:sp>
        <p:nvSpPr>
          <p:cNvPr id="36" name="正文级别 1…"/>
          <p:cNvSpPr txBox="1">
            <a:spLocks noGrp="1"/>
          </p:cNvSpPr>
          <p:nvPr>
            <p:ph type="body" sz="quarter" idx="1"/>
          </p:nvPr>
        </p:nvSpPr>
        <p:spPr>
          <a:xfrm>
            <a:off x="4056991" y="4589462"/>
            <a:ext cx="7290459" cy="1500188"/>
          </a:xfrm>
          <a:prstGeom prst="rect">
            <a:avLst/>
          </a:prstGeom>
        </p:spPr>
        <p:txBody>
          <a:bodyPr>
            <a:normAutofit/>
          </a:bodyPr>
          <a:lstStyle>
            <a:lvl1pPr marL="0" indent="0">
              <a:buSzTx/>
              <a:buFontTx/>
              <a:buNone/>
              <a:defRPr sz="2400">
                <a:solidFill>
                  <a:schemeClr val="accent5">
                    <a:hueOff val="-1542857"/>
                    <a:satOff val="-16279"/>
                    <a:lumOff val="8431"/>
                  </a:schemeClr>
                </a:solidFill>
              </a:defRPr>
            </a:lvl1pPr>
            <a:lvl2pPr marL="0" indent="457200">
              <a:buSzTx/>
              <a:buFontTx/>
              <a:buNone/>
              <a:defRPr sz="2400">
                <a:solidFill>
                  <a:schemeClr val="accent5">
                    <a:hueOff val="-1542857"/>
                    <a:satOff val="-16279"/>
                    <a:lumOff val="8431"/>
                  </a:schemeClr>
                </a:solidFill>
              </a:defRPr>
            </a:lvl2pPr>
            <a:lvl3pPr marL="0" indent="914400">
              <a:buSzTx/>
              <a:buFontTx/>
              <a:buNone/>
              <a:defRPr sz="2400">
                <a:solidFill>
                  <a:schemeClr val="accent5">
                    <a:hueOff val="-1542857"/>
                    <a:satOff val="-16279"/>
                    <a:lumOff val="8431"/>
                  </a:schemeClr>
                </a:solidFill>
              </a:defRPr>
            </a:lvl3pPr>
            <a:lvl4pPr marL="0" indent="1371600">
              <a:buSzTx/>
              <a:buFontTx/>
              <a:buNone/>
              <a:defRPr sz="2400">
                <a:solidFill>
                  <a:schemeClr val="accent5">
                    <a:hueOff val="-1542857"/>
                    <a:satOff val="-16279"/>
                    <a:lumOff val="8431"/>
                  </a:schemeClr>
                </a:solidFill>
              </a:defRPr>
            </a:lvl4pPr>
            <a:lvl5pPr marL="0" indent="1828800">
              <a:buSzTx/>
              <a:buFontTx/>
              <a:buNone/>
              <a:defRPr sz="2400">
                <a:solidFill>
                  <a:schemeClr val="accent5">
                    <a:hueOff val="-1542857"/>
                    <a:satOff val="-16279"/>
                    <a:lumOff val="8431"/>
                  </a:schemeClr>
                </a:solidFill>
              </a:defRPr>
            </a:lvl5pPr>
          </a:lstStyle>
          <a:p>
            <a:r>
              <a:t>正文级别 1</a:t>
            </a:r>
          </a:p>
          <a:p>
            <a:pPr lvl="1"/>
            <a:r>
              <a:t>正文级别 2</a:t>
            </a:r>
          </a:p>
          <a:p>
            <a:pPr lvl="2"/>
            <a:r>
              <a:t>正文级别 3</a:t>
            </a:r>
          </a:p>
          <a:p>
            <a:pPr lvl="3"/>
            <a:r>
              <a:t>正文级别 4</a:t>
            </a:r>
          </a:p>
          <a:p>
            <a:pPr lvl="4"/>
            <a:r>
              <a:t>正文级别 5</a:t>
            </a:r>
          </a:p>
        </p:txBody>
      </p:sp>
      <p:grpSp>
        <p:nvGrpSpPr>
          <p:cNvPr id="39" name="Group 6"/>
          <p:cNvGrpSpPr/>
          <p:nvPr/>
        </p:nvGrpSpPr>
        <p:grpSpPr>
          <a:xfrm>
            <a:off x="3979533" y="5801745"/>
            <a:ext cx="8221704" cy="1"/>
            <a:chOff x="0" y="0"/>
            <a:chExt cx="8221703" cy="0"/>
          </a:xfrm>
        </p:grpSpPr>
        <p:sp>
          <p:nvSpPr>
            <p:cNvPr id="37" name="Straight Connector 7"/>
            <p:cNvSpPr/>
            <p:nvPr/>
          </p:nvSpPr>
          <p:spPr>
            <a:xfrm>
              <a:off x="0" y="0"/>
              <a:ext cx="6054153" cy="0"/>
            </a:xfrm>
            <a:prstGeom prst="line">
              <a:avLst/>
            </a:prstGeom>
            <a:noFill/>
            <a:ln w="57150" cap="flat">
              <a:solidFill>
                <a:schemeClr val="accent5">
                  <a:hueOff val="-1542857"/>
                  <a:satOff val="-16279"/>
                  <a:lumOff val="8431"/>
                </a:schemeClr>
              </a:solidFill>
              <a:prstDash val="solid"/>
              <a:miter lim="800000"/>
            </a:ln>
            <a:effectLst/>
          </p:spPr>
          <p:txBody>
            <a:bodyPr wrap="square" lIns="45719" tIns="45719" rIns="45719" bIns="45719" numCol="1" anchor="t">
              <a:noAutofit/>
            </a:bodyPr>
            <a:lstStyle/>
            <a:p>
              <a:endParaRPr/>
            </a:p>
          </p:txBody>
        </p:sp>
        <p:sp>
          <p:nvSpPr>
            <p:cNvPr id="38" name="Straight Connector 8"/>
            <p:cNvSpPr/>
            <p:nvPr/>
          </p:nvSpPr>
          <p:spPr>
            <a:xfrm>
              <a:off x="6050003" y="0"/>
              <a:ext cx="2171701" cy="0"/>
            </a:xfrm>
            <a:prstGeom prst="line">
              <a:avLst/>
            </a:prstGeom>
            <a:noFill/>
            <a:ln w="57150" cap="flat">
              <a:solidFill>
                <a:schemeClr val="accent3"/>
              </a:solidFill>
              <a:prstDash val="solid"/>
              <a:miter lim="800000"/>
            </a:ln>
            <a:effectLst/>
          </p:spPr>
          <p:txBody>
            <a:bodyPr wrap="square" lIns="45719" tIns="45719" rIns="45719" bIns="45719" numCol="1" anchor="t">
              <a:noAutofit/>
            </a:bodyPr>
            <a:lstStyle/>
            <a:p>
              <a:endParaRPr/>
            </a:p>
          </p:txBody>
        </p:sp>
      </p:grpSp>
      <p:sp>
        <p:nvSpPr>
          <p:cNvPr id="40"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 dark">
    <p:bg>
      <p:bgPr>
        <a:solidFill>
          <a:schemeClr val="accent5"/>
        </a:solidFill>
        <a:effectLst/>
      </p:bgPr>
    </p:bg>
    <p:spTree>
      <p:nvGrpSpPr>
        <p:cNvPr id="1" name=""/>
        <p:cNvGrpSpPr/>
        <p:nvPr/>
      </p:nvGrpSpPr>
      <p:grpSpPr>
        <a:xfrm>
          <a:off x="0" y="0"/>
          <a:ext cx="0" cy="0"/>
          <a:chOff x="0" y="0"/>
          <a:chExt cx="0" cy="0"/>
        </a:xfrm>
      </p:grpSpPr>
      <p:sp>
        <p:nvSpPr>
          <p:cNvPr id="4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 name="Rectangle 5"/>
          <p:cNvSpPr/>
          <p:nvPr/>
        </p:nvSpPr>
        <p:spPr>
          <a:xfrm>
            <a:off x="0" y="722375"/>
            <a:ext cx="12192000" cy="5413250"/>
          </a:xfrm>
          <a:prstGeom prst="rect">
            <a:avLst/>
          </a:prstGeom>
          <a:solidFill>
            <a:srgbClr val="3B4546"/>
          </a:solidFill>
          <a:ln w="12700">
            <a:miter lim="400000"/>
          </a:ln>
        </p:spPr>
        <p:txBody>
          <a:bodyPr lIns="45719" rIns="45719" anchor="ctr"/>
          <a:lstStyle/>
          <a:p>
            <a:pPr algn="ctr">
              <a:defRPr>
                <a:solidFill>
                  <a:schemeClr val="accent5">
                    <a:hueOff val="-1542857"/>
                    <a:satOff val="-16279"/>
                    <a:lumOff val="8431"/>
                  </a:schemeClr>
                </a:solidFill>
              </a:defRPr>
            </a:pPr>
            <a:endParaRPr/>
          </a:p>
        </p:txBody>
      </p:sp>
      <p:sp>
        <p:nvSpPr>
          <p:cNvPr id="49" name="Straight Connector 6"/>
          <p:cNvSpPr/>
          <p:nvPr/>
        </p:nvSpPr>
        <p:spPr>
          <a:xfrm>
            <a:off x="4267200" y="2523744"/>
            <a:ext cx="7924800" cy="883"/>
          </a:xfrm>
          <a:prstGeom prst="line">
            <a:avLst/>
          </a:prstGeom>
          <a:ln w="57150">
            <a:solidFill>
              <a:schemeClr val="accent3"/>
            </a:solidFill>
            <a:miter/>
          </a:ln>
        </p:spPr>
        <p:txBody>
          <a:bodyPr lIns="45719" rIns="45719"/>
          <a:lstStyle/>
          <a:p>
            <a:endParaRPr/>
          </a:p>
        </p:txBody>
      </p:sp>
      <p:sp>
        <p:nvSpPr>
          <p:cNvPr id="50" name="Straight Connector 7"/>
          <p:cNvSpPr/>
          <p:nvPr/>
        </p:nvSpPr>
        <p:spPr>
          <a:xfrm>
            <a:off x="723383" y="2523744"/>
            <a:ext cx="3543817" cy="1"/>
          </a:xfrm>
          <a:prstGeom prst="line">
            <a:avLst/>
          </a:prstGeom>
          <a:ln w="57150">
            <a:solidFill>
              <a:schemeClr val="accent5"/>
            </a:solidFill>
            <a:miter/>
          </a:ln>
        </p:spPr>
        <p:txBody>
          <a:bodyPr lIns="45719" rIns="45719"/>
          <a:lstStyle/>
          <a:p>
            <a:endParaRPr/>
          </a:p>
        </p:txBody>
      </p:sp>
      <p:sp>
        <p:nvSpPr>
          <p:cNvPr id="51" name="标题文本"/>
          <p:cNvSpPr txBox="1">
            <a:spLocks noGrp="1"/>
          </p:cNvSpPr>
          <p:nvPr>
            <p:ph type="title"/>
          </p:nvPr>
        </p:nvSpPr>
        <p:spPr>
          <a:xfrm>
            <a:off x="603504" y="1463039"/>
            <a:ext cx="10515601" cy="575322"/>
          </a:xfrm>
          <a:prstGeom prst="rect">
            <a:avLst/>
          </a:prstGeom>
        </p:spPr>
        <p:txBody>
          <a:bodyPr/>
          <a:lstStyle>
            <a:lvl1pPr>
              <a:defRPr sz="5000">
                <a:solidFill>
                  <a:schemeClr val="accent5">
                    <a:hueOff val="-1542857"/>
                    <a:satOff val="-16279"/>
                    <a:lumOff val="8431"/>
                  </a:schemeClr>
                </a:solidFill>
              </a:defRPr>
            </a:lvl1pPr>
          </a:lstStyle>
          <a:p>
            <a:r>
              <a:t>标题文本</a:t>
            </a:r>
          </a:p>
        </p:txBody>
      </p:sp>
      <p:sp>
        <p:nvSpPr>
          <p:cNvPr id="52" name="正文级别 1…"/>
          <p:cNvSpPr txBox="1">
            <a:spLocks noGrp="1"/>
          </p:cNvSpPr>
          <p:nvPr>
            <p:ph type="body" sz="quarter" idx="1"/>
          </p:nvPr>
        </p:nvSpPr>
        <p:spPr>
          <a:xfrm>
            <a:off x="649223" y="2971800"/>
            <a:ext cx="4828034" cy="490538"/>
          </a:xfrm>
          <a:prstGeom prst="rect">
            <a:avLst/>
          </a:prstGeom>
        </p:spPr>
        <p:txBody>
          <a:bodyPr>
            <a:normAutofit/>
          </a:bodyPr>
          <a:lstStyle>
            <a:lvl1pPr marL="0" indent="0">
              <a:lnSpc>
                <a:spcPct val="100000"/>
              </a:lnSpc>
              <a:spcBef>
                <a:spcPts val="0"/>
              </a:spcBef>
              <a:buSzTx/>
              <a:buFontTx/>
              <a:buNone/>
              <a:defRPr sz="2200" b="1">
                <a:solidFill>
                  <a:schemeClr val="accent5">
                    <a:hueOff val="-1542857"/>
                    <a:satOff val="-16279"/>
                    <a:lumOff val="8431"/>
                  </a:schemeClr>
                </a:solidFill>
              </a:defRPr>
            </a:lvl1pPr>
            <a:lvl2pPr marL="666750" indent="-209550">
              <a:lnSpc>
                <a:spcPct val="100000"/>
              </a:lnSpc>
              <a:spcBef>
                <a:spcPts val="0"/>
              </a:spcBef>
              <a:buFontTx/>
              <a:defRPr sz="2200" b="1">
                <a:solidFill>
                  <a:schemeClr val="accent5">
                    <a:hueOff val="-1542857"/>
                    <a:satOff val="-16279"/>
                    <a:lumOff val="8431"/>
                  </a:schemeClr>
                </a:solidFill>
              </a:defRPr>
            </a:lvl2pPr>
            <a:lvl3pPr marL="1165860" indent="-251460">
              <a:lnSpc>
                <a:spcPct val="100000"/>
              </a:lnSpc>
              <a:spcBef>
                <a:spcPts val="0"/>
              </a:spcBef>
              <a:buFontTx/>
              <a:defRPr sz="2200" b="1">
                <a:solidFill>
                  <a:schemeClr val="accent5">
                    <a:hueOff val="-1542857"/>
                    <a:satOff val="-16279"/>
                    <a:lumOff val="8431"/>
                  </a:schemeClr>
                </a:solidFill>
              </a:defRPr>
            </a:lvl3pPr>
            <a:lvl4pPr marL="1651000" indent="-279400">
              <a:lnSpc>
                <a:spcPct val="100000"/>
              </a:lnSpc>
              <a:spcBef>
                <a:spcPts val="0"/>
              </a:spcBef>
              <a:buFontTx/>
              <a:defRPr sz="2200" b="1">
                <a:solidFill>
                  <a:schemeClr val="accent5">
                    <a:hueOff val="-1542857"/>
                    <a:satOff val="-16279"/>
                    <a:lumOff val="8431"/>
                  </a:schemeClr>
                </a:solidFill>
              </a:defRPr>
            </a:lvl4pPr>
            <a:lvl5pPr marL="2143125" indent="-314325">
              <a:lnSpc>
                <a:spcPct val="100000"/>
              </a:lnSpc>
              <a:spcBef>
                <a:spcPts val="0"/>
              </a:spcBef>
              <a:buFontTx/>
              <a:defRPr sz="2200" b="1">
                <a:solidFill>
                  <a:schemeClr val="accent5">
                    <a:hueOff val="-1542857"/>
                    <a:satOff val="-16279"/>
                    <a:lumOff val="8431"/>
                  </a:schemeClr>
                </a:solidFill>
              </a:defRPr>
            </a:lvl5pPr>
          </a:lstStyle>
          <a:p>
            <a:r>
              <a:t>正文级别 1</a:t>
            </a:r>
          </a:p>
          <a:p>
            <a:pPr lvl="1"/>
            <a:r>
              <a:t>正文级别 2</a:t>
            </a:r>
          </a:p>
          <a:p>
            <a:pPr lvl="2"/>
            <a:r>
              <a:t>正文级别 3</a:t>
            </a:r>
          </a:p>
          <a:p>
            <a:pPr lvl="3"/>
            <a:r>
              <a:t>正文级别 4</a:t>
            </a:r>
          </a:p>
          <a:p>
            <a:pPr lvl="4"/>
            <a:r>
              <a:t>正文级别 5</a:t>
            </a:r>
          </a:p>
        </p:txBody>
      </p:sp>
      <p:sp>
        <p:nvSpPr>
          <p:cNvPr id="53" name="Text Placeholder 10"/>
          <p:cNvSpPr>
            <a:spLocks noGrp="1"/>
          </p:cNvSpPr>
          <p:nvPr>
            <p:ph type="body" sz="quarter" idx="21"/>
          </p:nvPr>
        </p:nvSpPr>
        <p:spPr>
          <a:xfrm>
            <a:off x="6236208" y="2971800"/>
            <a:ext cx="4828033" cy="490538"/>
          </a:xfrm>
          <a:prstGeom prst="rect">
            <a:avLst/>
          </a:prstGeom>
        </p:spPr>
        <p:txBody>
          <a:bodyPr>
            <a:normAutofit/>
          </a:bodyPr>
          <a:lstStyle/>
          <a:p>
            <a:pPr marL="0" indent="0">
              <a:lnSpc>
                <a:spcPct val="100000"/>
              </a:lnSpc>
              <a:spcBef>
                <a:spcPts val="0"/>
              </a:spcBef>
              <a:buSzTx/>
              <a:buFontTx/>
              <a:buNone/>
              <a:defRPr sz="2200" b="1">
                <a:solidFill>
                  <a:schemeClr val="accent5">
                    <a:hueOff val="-1542857"/>
                    <a:satOff val="-16279"/>
                    <a:lumOff val="8431"/>
                  </a:schemeClr>
                </a:solidFill>
              </a:defRPr>
            </a:pPr>
            <a:endParaRPr/>
          </a:p>
        </p:txBody>
      </p:sp>
      <p:sp>
        <p:nvSpPr>
          <p:cNvPr id="54" name="Text Placeholder 13"/>
          <p:cNvSpPr>
            <a:spLocks noGrp="1"/>
          </p:cNvSpPr>
          <p:nvPr>
            <p:ph type="body" sz="quarter" idx="22"/>
          </p:nvPr>
        </p:nvSpPr>
        <p:spPr>
          <a:xfrm>
            <a:off x="365759" y="3401567"/>
            <a:ext cx="5111498" cy="1682751"/>
          </a:xfrm>
          <a:prstGeom prst="rect">
            <a:avLst/>
          </a:prstGeom>
        </p:spPr>
        <p:txBody>
          <a:bodyPr>
            <a:normAutofit/>
          </a:bodyPr>
          <a:lstStyle/>
          <a:p>
            <a:pPr marL="283463" indent="-283463">
              <a:lnSpc>
                <a:spcPct val="150000"/>
              </a:lnSpc>
              <a:spcBef>
                <a:spcPts val="0"/>
              </a:spcBef>
              <a:defRPr sz="1600">
                <a:solidFill>
                  <a:schemeClr val="accent5">
                    <a:hueOff val="-1542857"/>
                    <a:satOff val="-16279"/>
                    <a:lumOff val="8431"/>
                  </a:schemeClr>
                </a:solidFill>
              </a:defRPr>
            </a:pPr>
            <a:endParaRPr/>
          </a:p>
        </p:txBody>
      </p:sp>
      <p:sp>
        <p:nvSpPr>
          <p:cNvPr id="55" name="Text Placeholder 13"/>
          <p:cNvSpPr>
            <a:spLocks noGrp="1"/>
          </p:cNvSpPr>
          <p:nvPr>
            <p:ph type="body" sz="quarter" idx="23"/>
          </p:nvPr>
        </p:nvSpPr>
        <p:spPr>
          <a:xfrm>
            <a:off x="5943600" y="3401567"/>
            <a:ext cx="5111497" cy="1682751"/>
          </a:xfrm>
          <a:prstGeom prst="rect">
            <a:avLst/>
          </a:prstGeom>
        </p:spPr>
        <p:txBody>
          <a:bodyPr>
            <a:normAutofit/>
          </a:bodyPr>
          <a:lstStyle/>
          <a:p>
            <a:pPr marL="283463" indent="-283463">
              <a:lnSpc>
                <a:spcPct val="150000"/>
              </a:lnSpc>
              <a:spcBef>
                <a:spcPts val="0"/>
              </a:spcBef>
              <a:defRPr sz="1600">
                <a:solidFill>
                  <a:schemeClr val="accent5">
                    <a:hueOff val="-1542857"/>
                    <a:satOff val="-16279"/>
                    <a:lumOff val="8431"/>
                  </a:schemeClr>
                </a:solidFill>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wo column light">
    <p:bg>
      <p:bgPr>
        <a:solidFill>
          <a:schemeClr val="accent6"/>
        </a:solidFill>
        <a:effectLst/>
      </p:bgPr>
    </p:bg>
    <p:spTree>
      <p:nvGrpSpPr>
        <p:cNvPr id="1" name=""/>
        <p:cNvGrpSpPr/>
        <p:nvPr/>
      </p:nvGrpSpPr>
      <p:grpSpPr>
        <a:xfrm>
          <a:off x="0" y="0"/>
          <a:ext cx="0" cy="0"/>
          <a:chOff x="0" y="0"/>
          <a:chExt cx="0" cy="0"/>
        </a:xfrm>
      </p:grpSpPr>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3" name="Rectangle 5"/>
          <p:cNvSpPr/>
          <p:nvPr/>
        </p:nvSpPr>
        <p:spPr>
          <a:xfrm>
            <a:off x="0" y="722375"/>
            <a:ext cx="12192000" cy="5413250"/>
          </a:xfrm>
          <a:prstGeom prst="rect">
            <a:avLst/>
          </a:prstGeom>
          <a:solidFill>
            <a:srgbClr val="E7E6E6"/>
          </a:solidFill>
          <a:ln w="12700">
            <a:miter lim="400000"/>
          </a:ln>
        </p:spPr>
        <p:txBody>
          <a:bodyPr lIns="45719" rIns="45719" anchor="ctr"/>
          <a:lstStyle/>
          <a:p>
            <a:pPr algn="ctr">
              <a:defRPr>
                <a:solidFill>
                  <a:schemeClr val="accent5">
                    <a:hueOff val="-1542857"/>
                    <a:satOff val="-16279"/>
                    <a:lumOff val="8431"/>
                  </a:schemeClr>
                </a:solidFill>
              </a:defRPr>
            </a:pPr>
            <a:endParaRPr/>
          </a:p>
        </p:txBody>
      </p:sp>
      <p:sp>
        <p:nvSpPr>
          <p:cNvPr id="64" name="标题文本"/>
          <p:cNvSpPr txBox="1">
            <a:spLocks noGrp="1"/>
          </p:cNvSpPr>
          <p:nvPr>
            <p:ph type="title"/>
          </p:nvPr>
        </p:nvSpPr>
        <p:spPr>
          <a:xfrm>
            <a:off x="603504" y="1463039"/>
            <a:ext cx="10515601" cy="575322"/>
          </a:xfrm>
          <a:prstGeom prst="rect">
            <a:avLst/>
          </a:prstGeom>
        </p:spPr>
        <p:txBody>
          <a:bodyPr/>
          <a:lstStyle>
            <a:lvl1pPr>
              <a:defRPr sz="5000"/>
            </a:lvl1pPr>
          </a:lstStyle>
          <a:p>
            <a:r>
              <a:t>标题文本</a:t>
            </a:r>
          </a:p>
        </p:txBody>
      </p:sp>
      <p:sp>
        <p:nvSpPr>
          <p:cNvPr id="65" name="正文级别 1…"/>
          <p:cNvSpPr txBox="1">
            <a:spLocks noGrp="1"/>
          </p:cNvSpPr>
          <p:nvPr>
            <p:ph type="body" sz="quarter" idx="1"/>
          </p:nvPr>
        </p:nvSpPr>
        <p:spPr>
          <a:xfrm>
            <a:off x="649223" y="2971800"/>
            <a:ext cx="4828034" cy="490538"/>
          </a:xfrm>
          <a:prstGeom prst="rect">
            <a:avLst/>
          </a:prstGeom>
        </p:spPr>
        <p:txBody>
          <a:bodyPr>
            <a:normAutofit/>
          </a:bodyPr>
          <a:lstStyle>
            <a:lvl1pPr marL="0" indent="0">
              <a:lnSpc>
                <a:spcPct val="100000"/>
              </a:lnSpc>
              <a:spcBef>
                <a:spcPts val="0"/>
              </a:spcBef>
              <a:buSzTx/>
              <a:buFontTx/>
              <a:buNone/>
              <a:defRPr sz="2200" b="1"/>
            </a:lvl1pPr>
            <a:lvl2pPr marL="666750" indent="-209550">
              <a:lnSpc>
                <a:spcPct val="100000"/>
              </a:lnSpc>
              <a:spcBef>
                <a:spcPts val="0"/>
              </a:spcBef>
              <a:buFontTx/>
              <a:defRPr sz="2200" b="1"/>
            </a:lvl2pPr>
            <a:lvl3pPr marL="1165860" indent="-251460">
              <a:lnSpc>
                <a:spcPct val="100000"/>
              </a:lnSpc>
              <a:spcBef>
                <a:spcPts val="0"/>
              </a:spcBef>
              <a:buFontTx/>
              <a:defRPr sz="2200" b="1"/>
            </a:lvl3pPr>
            <a:lvl4pPr marL="1651000" indent="-279400">
              <a:lnSpc>
                <a:spcPct val="100000"/>
              </a:lnSpc>
              <a:spcBef>
                <a:spcPts val="0"/>
              </a:spcBef>
              <a:buFontTx/>
              <a:defRPr sz="2200" b="1"/>
            </a:lvl4pPr>
            <a:lvl5pPr marL="2143125" indent="-314325">
              <a:lnSpc>
                <a:spcPct val="100000"/>
              </a:lnSpc>
              <a:spcBef>
                <a:spcPts val="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66" name="Text Placeholder 10"/>
          <p:cNvSpPr>
            <a:spLocks noGrp="1"/>
          </p:cNvSpPr>
          <p:nvPr>
            <p:ph type="body" sz="quarter" idx="21"/>
          </p:nvPr>
        </p:nvSpPr>
        <p:spPr>
          <a:xfrm>
            <a:off x="6236208" y="2971800"/>
            <a:ext cx="4828033" cy="490538"/>
          </a:xfrm>
          <a:prstGeom prst="rect">
            <a:avLst/>
          </a:prstGeom>
        </p:spPr>
        <p:txBody>
          <a:bodyPr>
            <a:normAutofit/>
          </a:bodyPr>
          <a:lstStyle/>
          <a:p>
            <a:pPr marL="0" indent="0">
              <a:lnSpc>
                <a:spcPct val="100000"/>
              </a:lnSpc>
              <a:spcBef>
                <a:spcPts val="0"/>
              </a:spcBef>
              <a:buSzTx/>
              <a:buFontTx/>
              <a:buNone/>
              <a:defRPr sz="2200" b="1"/>
            </a:pPr>
            <a:endParaRPr/>
          </a:p>
        </p:txBody>
      </p:sp>
      <p:sp>
        <p:nvSpPr>
          <p:cNvPr id="67" name="Text Placeholder 13"/>
          <p:cNvSpPr>
            <a:spLocks noGrp="1"/>
          </p:cNvSpPr>
          <p:nvPr>
            <p:ph type="body" sz="quarter" idx="22"/>
          </p:nvPr>
        </p:nvSpPr>
        <p:spPr>
          <a:xfrm>
            <a:off x="365760" y="3401567"/>
            <a:ext cx="4754880" cy="1682751"/>
          </a:xfrm>
          <a:prstGeom prst="rect">
            <a:avLst/>
          </a:prstGeom>
        </p:spPr>
        <p:txBody>
          <a:bodyPr>
            <a:normAutofit/>
          </a:bodyPr>
          <a:lstStyle/>
          <a:p>
            <a:pPr marL="283463" indent="-283463">
              <a:lnSpc>
                <a:spcPct val="150000"/>
              </a:lnSpc>
              <a:spcBef>
                <a:spcPts val="0"/>
              </a:spcBef>
              <a:defRPr sz="1600"/>
            </a:pPr>
            <a:endParaRPr/>
          </a:p>
        </p:txBody>
      </p:sp>
      <p:sp>
        <p:nvSpPr>
          <p:cNvPr id="68" name="Text Placeholder 13"/>
          <p:cNvSpPr>
            <a:spLocks noGrp="1"/>
          </p:cNvSpPr>
          <p:nvPr>
            <p:ph type="body" sz="quarter" idx="23"/>
          </p:nvPr>
        </p:nvSpPr>
        <p:spPr>
          <a:xfrm>
            <a:off x="5943600" y="3401567"/>
            <a:ext cx="4754880" cy="1682751"/>
          </a:xfrm>
          <a:prstGeom prst="rect">
            <a:avLst/>
          </a:prstGeom>
        </p:spPr>
        <p:txBody>
          <a:bodyPr>
            <a:normAutofit/>
          </a:bodyPr>
          <a:lstStyle/>
          <a:p>
            <a:pPr marL="283463" indent="-283463">
              <a:lnSpc>
                <a:spcPct val="150000"/>
              </a:lnSpc>
              <a:spcBef>
                <a:spcPts val="0"/>
              </a:spcBef>
              <a:defRPr sz="1600"/>
            </a:pPr>
            <a:endParaRPr/>
          </a:p>
        </p:txBody>
      </p:sp>
      <p:grpSp>
        <p:nvGrpSpPr>
          <p:cNvPr id="71" name="Group 12"/>
          <p:cNvGrpSpPr/>
          <p:nvPr/>
        </p:nvGrpSpPr>
        <p:grpSpPr>
          <a:xfrm>
            <a:off x="726958" y="2522925"/>
            <a:ext cx="11480808" cy="2"/>
            <a:chOff x="0" y="0"/>
            <a:chExt cx="11480808" cy="0"/>
          </a:xfrm>
        </p:grpSpPr>
        <p:sp>
          <p:nvSpPr>
            <p:cNvPr id="69" name="Straight Connector 15"/>
            <p:cNvSpPr/>
            <p:nvPr/>
          </p:nvSpPr>
          <p:spPr>
            <a:xfrm flipH="1" flipV="1">
              <a:off x="6725411" y="1"/>
              <a:ext cx="4755398" cy="1"/>
            </a:xfrm>
            <a:prstGeom prst="line">
              <a:avLst/>
            </a:prstGeom>
            <a:noFill/>
            <a:ln w="57150" cap="flat">
              <a:solidFill>
                <a:schemeClr val="accent6"/>
              </a:solidFill>
              <a:prstDash val="solid"/>
              <a:miter lim="800000"/>
            </a:ln>
            <a:effectLst/>
          </p:spPr>
          <p:txBody>
            <a:bodyPr wrap="square" lIns="45719" tIns="45719" rIns="45719" bIns="45719" numCol="1" anchor="t">
              <a:noAutofit/>
            </a:bodyPr>
            <a:lstStyle/>
            <a:p>
              <a:endParaRPr/>
            </a:p>
          </p:txBody>
        </p:sp>
        <p:sp>
          <p:nvSpPr>
            <p:cNvPr id="70" name="Straight Connector 16"/>
            <p:cNvSpPr/>
            <p:nvPr/>
          </p:nvSpPr>
          <p:spPr>
            <a:xfrm flipH="1" flipV="1">
              <a:off x="0" y="0"/>
              <a:ext cx="6742177" cy="1"/>
            </a:xfrm>
            <a:prstGeom prst="line">
              <a:avLst/>
            </a:prstGeom>
            <a:noFill/>
            <a:ln w="57150" cap="flat">
              <a:solidFill>
                <a:schemeClr val="accent3"/>
              </a:solidFill>
              <a:prstDash val="solid"/>
              <a:miter lim="800000"/>
            </a:ln>
            <a:effectLst/>
          </p:spPr>
          <p:txBody>
            <a:bodyPr wrap="square" lIns="45719" tIns="45719" rIns="45719" bIns="45719" numCol="1" anchor="t">
              <a:noAutofit/>
            </a:bodyPr>
            <a:lstStyle/>
            <a:p>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dark band">
    <p:bg>
      <p:bgPr>
        <a:solidFill>
          <a:schemeClr val="accent5"/>
        </a:solidFill>
        <a:effectLst/>
      </p:bgPr>
    </p:bg>
    <p:spTree>
      <p:nvGrpSpPr>
        <p:cNvPr id="1" name=""/>
        <p:cNvGrpSpPr/>
        <p:nvPr/>
      </p:nvGrpSpPr>
      <p:grpSpPr>
        <a:xfrm>
          <a:off x="0" y="0"/>
          <a:ext cx="0" cy="0"/>
          <a:chOff x="0" y="0"/>
          <a:chExt cx="0" cy="0"/>
        </a:xfrm>
      </p:grpSpPr>
      <p:sp>
        <p:nvSpPr>
          <p:cNvPr id="78" name="Rectangle 17"/>
          <p:cNvSpPr/>
          <p:nvPr/>
        </p:nvSpPr>
        <p:spPr>
          <a:xfrm>
            <a:off x="0" y="0"/>
            <a:ext cx="12192000" cy="3048000"/>
          </a:xfrm>
          <a:prstGeom prst="rect">
            <a:avLst/>
          </a:prstGeom>
          <a:solidFill>
            <a:srgbClr val="3B4546"/>
          </a:solidFill>
          <a:ln w="12700">
            <a:miter lim="400000"/>
          </a:ln>
        </p:spPr>
        <p:txBody>
          <a:bodyPr lIns="45719" rIns="45719" anchor="ctr"/>
          <a:lstStyle/>
          <a:p>
            <a:pPr algn="ctr">
              <a:defRPr>
                <a:solidFill>
                  <a:schemeClr val="accent5">
                    <a:hueOff val="-1542857"/>
                    <a:satOff val="-16279"/>
                    <a:lumOff val="8431"/>
                  </a:schemeClr>
                </a:solidFill>
              </a:defRPr>
            </a:pPr>
            <a:endParaRPr/>
          </a:p>
        </p:txBody>
      </p:sp>
      <p:sp>
        <p:nvSpPr>
          <p:cNvPr id="79" name="幻灯片编号"/>
          <p:cNvSpPr txBox="1">
            <a:spLocks noGrp="1"/>
          </p:cNvSpPr>
          <p:nvPr>
            <p:ph type="sldNum" sz="quarter" idx="2"/>
          </p:nvPr>
        </p:nvSpPr>
        <p:spPr>
          <a:prstGeom prst="rect">
            <a:avLst/>
          </a:prstGeom>
        </p:spPr>
        <p:txBody>
          <a:bodyPr/>
          <a:lstStyle>
            <a:lvl1pPr>
              <a:defRPr>
                <a:solidFill>
                  <a:schemeClr val="accent5"/>
                </a:solidFill>
              </a:defRPr>
            </a:lvl1pPr>
          </a:lstStyle>
          <a:p>
            <a:fld id="{86CB4B4D-7CA3-9044-876B-883B54F8677D}" type="slidenum">
              <a:t>‹#›</a:t>
            </a:fld>
            <a:endParaRPr/>
          </a:p>
        </p:txBody>
      </p:sp>
      <p:sp>
        <p:nvSpPr>
          <p:cNvPr id="80" name="标题文本"/>
          <p:cNvSpPr txBox="1">
            <a:spLocks noGrp="1"/>
          </p:cNvSpPr>
          <p:nvPr>
            <p:ph type="title"/>
          </p:nvPr>
        </p:nvSpPr>
        <p:spPr>
          <a:xfrm>
            <a:off x="603504" y="1463039"/>
            <a:ext cx="10515601" cy="575322"/>
          </a:xfrm>
          <a:prstGeom prst="rect">
            <a:avLst/>
          </a:prstGeom>
        </p:spPr>
        <p:txBody>
          <a:bodyPr/>
          <a:lstStyle>
            <a:lvl1pPr>
              <a:defRPr sz="5000">
                <a:solidFill>
                  <a:schemeClr val="accent5"/>
                </a:solidFill>
              </a:defRPr>
            </a:lvl1pPr>
          </a:lstStyle>
          <a:p>
            <a:r>
              <a:t>标题文本</a:t>
            </a:r>
          </a:p>
        </p:txBody>
      </p:sp>
      <p:sp>
        <p:nvSpPr>
          <p:cNvPr id="81" name="正文级别 1…"/>
          <p:cNvSpPr txBox="1">
            <a:spLocks noGrp="1"/>
          </p:cNvSpPr>
          <p:nvPr>
            <p:ph type="body" sz="quarter" idx="1"/>
          </p:nvPr>
        </p:nvSpPr>
        <p:spPr>
          <a:xfrm>
            <a:off x="649223" y="3483864"/>
            <a:ext cx="4828034" cy="490539"/>
          </a:xfrm>
          <a:prstGeom prst="rect">
            <a:avLst/>
          </a:prstGeom>
        </p:spPr>
        <p:txBody>
          <a:bodyPr>
            <a:normAutofit/>
          </a:bodyPr>
          <a:lstStyle>
            <a:lvl1pPr marL="0" indent="0">
              <a:lnSpc>
                <a:spcPct val="100000"/>
              </a:lnSpc>
              <a:spcBef>
                <a:spcPts val="0"/>
              </a:spcBef>
              <a:buSzTx/>
              <a:buFontTx/>
              <a:buNone/>
              <a:defRPr sz="2200" b="1"/>
            </a:lvl1pPr>
            <a:lvl2pPr marL="666750" indent="-209550">
              <a:lnSpc>
                <a:spcPct val="100000"/>
              </a:lnSpc>
              <a:spcBef>
                <a:spcPts val="0"/>
              </a:spcBef>
              <a:buFontTx/>
              <a:defRPr sz="2200" b="1"/>
            </a:lvl2pPr>
            <a:lvl3pPr marL="1165860" indent="-251460">
              <a:lnSpc>
                <a:spcPct val="100000"/>
              </a:lnSpc>
              <a:spcBef>
                <a:spcPts val="0"/>
              </a:spcBef>
              <a:buFontTx/>
              <a:defRPr sz="2200" b="1"/>
            </a:lvl3pPr>
            <a:lvl4pPr marL="1651000" indent="-279400">
              <a:lnSpc>
                <a:spcPct val="100000"/>
              </a:lnSpc>
              <a:spcBef>
                <a:spcPts val="0"/>
              </a:spcBef>
              <a:buFontTx/>
              <a:defRPr sz="2200" b="1"/>
            </a:lvl4pPr>
            <a:lvl5pPr marL="2143125" indent="-314325">
              <a:lnSpc>
                <a:spcPct val="100000"/>
              </a:lnSpc>
              <a:spcBef>
                <a:spcPts val="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82" name="Text Placeholder 13"/>
          <p:cNvSpPr>
            <a:spLocks noGrp="1"/>
          </p:cNvSpPr>
          <p:nvPr>
            <p:ph type="body" sz="quarter" idx="21"/>
          </p:nvPr>
        </p:nvSpPr>
        <p:spPr>
          <a:xfrm>
            <a:off x="365760" y="3931920"/>
            <a:ext cx="4754880" cy="1682751"/>
          </a:xfrm>
          <a:prstGeom prst="rect">
            <a:avLst/>
          </a:prstGeom>
        </p:spPr>
        <p:txBody>
          <a:bodyPr>
            <a:normAutofit/>
          </a:bodyPr>
          <a:lstStyle/>
          <a:p>
            <a:pPr marL="283463" indent="-283463">
              <a:lnSpc>
                <a:spcPct val="150000"/>
              </a:lnSpc>
              <a:spcBef>
                <a:spcPts val="0"/>
              </a:spcBef>
              <a:defRPr sz="1600"/>
            </a:pPr>
            <a:endParaRPr/>
          </a:p>
        </p:txBody>
      </p:sp>
      <p:sp>
        <p:nvSpPr>
          <p:cNvPr id="83" name="Text Placeholder 13"/>
          <p:cNvSpPr>
            <a:spLocks noGrp="1"/>
          </p:cNvSpPr>
          <p:nvPr>
            <p:ph type="body" sz="quarter" idx="22"/>
          </p:nvPr>
        </p:nvSpPr>
        <p:spPr>
          <a:xfrm>
            <a:off x="5943600" y="3931920"/>
            <a:ext cx="4754880" cy="1682751"/>
          </a:xfrm>
          <a:prstGeom prst="rect">
            <a:avLst/>
          </a:prstGeom>
        </p:spPr>
        <p:txBody>
          <a:bodyPr>
            <a:normAutofit/>
          </a:bodyPr>
          <a:lstStyle/>
          <a:p>
            <a:pPr marL="283463" indent="-283463">
              <a:lnSpc>
                <a:spcPct val="150000"/>
              </a:lnSpc>
              <a:spcBef>
                <a:spcPts val="0"/>
              </a:spcBef>
              <a:defRPr sz="1600"/>
            </a:pPr>
            <a:endParaRPr/>
          </a:p>
        </p:txBody>
      </p:sp>
      <p:grpSp>
        <p:nvGrpSpPr>
          <p:cNvPr id="86" name="Group 18"/>
          <p:cNvGrpSpPr/>
          <p:nvPr/>
        </p:nvGrpSpPr>
        <p:grpSpPr>
          <a:xfrm>
            <a:off x="11678741" y="1028698"/>
            <a:ext cx="1" cy="5829302"/>
            <a:chOff x="0" y="0"/>
            <a:chExt cx="0" cy="5829301"/>
          </a:xfrm>
        </p:grpSpPr>
        <p:sp>
          <p:nvSpPr>
            <p:cNvPr id="84" name="Straight Connector 19"/>
            <p:cNvSpPr/>
            <p:nvPr/>
          </p:nvSpPr>
          <p:spPr>
            <a:xfrm flipV="1">
              <a:off x="-1" y="2019300"/>
              <a:ext cx="2" cy="3810002"/>
            </a:xfrm>
            <a:prstGeom prst="line">
              <a:avLst/>
            </a:prstGeom>
            <a:noFill/>
            <a:ln w="44450" cap="flat">
              <a:solidFill>
                <a:srgbClr val="3B4546"/>
              </a:solidFill>
              <a:prstDash val="solid"/>
              <a:miter lim="800000"/>
            </a:ln>
            <a:effectLst/>
          </p:spPr>
          <p:txBody>
            <a:bodyPr wrap="square" lIns="45719" tIns="45719" rIns="45719" bIns="45719" numCol="1" anchor="t">
              <a:noAutofit/>
            </a:bodyPr>
            <a:lstStyle/>
            <a:p>
              <a:endParaRPr/>
            </a:p>
          </p:txBody>
        </p:sp>
        <p:sp>
          <p:nvSpPr>
            <p:cNvPr id="85" name="Straight Connector 20"/>
            <p:cNvSpPr/>
            <p:nvPr/>
          </p:nvSpPr>
          <p:spPr>
            <a:xfrm flipV="1">
              <a:off x="-1" y="0"/>
              <a:ext cx="2" cy="2019300"/>
            </a:xfrm>
            <a:prstGeom prst="line">
              <a:avLst/>
            </a:prstGeom>
            <a:noFill/>
            <a:ln w="44450" cap="flat">
              <a:solidFill>
                <a:schemeClr val="accent5"/>
              </a:solidFill>
              <a:prstDash val="solid"/>
              <a:miter lim="800000"/>
            </a:ln>
            <a:effectLst/>
          </p:spPr>
          <p:txBody>
            <a:bodyPr wrap="square" lIns="45719" tIns="45719" rIns="45719" bIns="45719" numCol="1" anchor="t">
              <a:noAutofit/>
            </a:bodyPr>
            <a:lstStyle/>
            <a:p>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hree content on the left">
    <p:bg>
      <p:bgPr>
        <a:solidFill>
          <a:schemeClr val="accent5"/>
        </a:solidFill>
        <a:effectLst/>
      </p:bgPr>
    </p:bg>
    <p:spTree>
      <p:nvGrpSpPr>
        <p:cNvPr id="1" name=""/>
        <p:cNvGrpSpPr/>
        <p:nvPr/>
      </p:nvGrpSpPr>
      <p:grpSpPr>
        <a:xfrm>
          <a:off x="0" y="0"/>
          <a:ext cx="0" cy="0"/>
          <a:chOff x="0" y="0"/>
          <a:chExt cx="0" cy="0"/>
        </a:xfrm>
      </p:grpSpPr>
      <p:sp>
        <p:nvSpPr>
          <p:cNvPr id="93" name="Rectangle 17"/>
          <p:cNvSpPr/>
          <p:nvPr/>
        </p:nvSpPr>
        <p:spPr>
          <a:xfrm>
            <a:off x="8115300" y="0"/>
            <a:ext cx="4076699" cy="6858000"/>
          </a:xfrm>
          <a:prstGeom prst="rect">
            <a:avLst/>
          </a:prstGeom>
          <a:solidFill>
            <a:schemeClr val="accent6"/>
          </a:solidFill>
          <a:ln w="12700">
            <a:miter lim="400000"/>
          </a:ln>
        </p:spPr>
        <p:txBody>
          <a:bodyPr lIns="45719" rIns="45719" anchor="ctr"/>
          <a:lstStyle/>
          <a:p>
            <a:pPr algn="ctr">
              <a:defRPr>
                <a:solidFill>
                  <a:srgbClr val="E7E6E6"/>
                </a:solidFill>
              </a:defRPr>
            </a:pPr>
            <a:endParaRPr/>
          </a:p>
        </p:txBody>
      </p:sp>
      <p:grpSp>
        <p:nvGrpSpPr>
          <p:cNvPr id="96" name="Group 18"/>
          <p:cNvGrpSpPr/>
          <p:nvPr/>
        </p:nvGrpSpPr>
        <p:grpSpPr>
          <a:xfrm>
            <a:off x="6317679" y="4564864"/>
            <a:ext cx="5858374" cy="386"/>
            <a:chOff x="0" y="0"/>
            <a:chExt cx="5858373" cy="385"/>
          </a:xfrm>
        </p:grpSpPr>
        <p:sp>
          <p:nvSpPr>
            <p:cNvPr id="94" name="Straight Connector 19"/>
            <p:cNvSpPr/>
            <p:nvPr/>
          </p:nvSpPr>
          <p:spPr>
            <a:xfrm>
              <a:off x="0" y="385"/>
              <a:ext cx="1797622" cy="1"/>
            </a:xfrm>
            <a:prstGeom prst="line">
              <a:avLst/>
            </a:prstGeom>
            <a:noFill/>
            <a:ln w="57150" cap="flat">
              <a:solidFill>
                <a:srgbClr val="3B4546"/>
              </a:solidFill>
              <a:prstDash val="solid"/>
              <a:miter lim="800000"/>
            </a:ln>
            <a:effectLst/>
          </p:spPr>
          <p:txBody>
            <a:bodyPr wrap="square" lIns="45719" tIns="45719" rIns="45719" bIns="45719" numCol="1" anchor="t">
              <a:noAutofit/>
            </a:bodyPr>
            <a:lstStyle/>
            <a:p>
              <a:endParaRPr/>
            </a:p>
          </p:txBody>
        </p:sp>
        <p:sp>
          <p:nvSpPr>
            <p:cNvPr id="95" name="Straight Connector 20"/>
            <p:cNvSpPr/>
            <p:nvPr/>
          </p:nvSpPr>
          <p:spPr>
            <a:xfrm>
              <a:off x="1797119" y="0"/>
              <a:ext cx="4061255" cy="0"/>
            </a:xfrm>
            <a:prstGeom prst="line">
              <a:avLst/>
            </a:prstGeom>
            <a:noFill/>
            <a:ln w="57150" cap="flat">
              <a:solidFill>
                <a:schemeClr val="accent5"/>
              </a:solidFill>
              <a:prstDash val="solid"/>
              <a:miter lim="800000"/>
            </a:ln>
            <a:effectLst/>
          </p:spPr>
          <p:txBody>
            <a:bodyPr wrap="square" lIns="45719" tIns="45719" rIns="45719" bIns="45719" numCol="1" anchor="t">
              <a:noAutofit/>
            </a:bodyPr>
            <a:lstStyle/>
            <a:p>
              <a:endParaRPr/>
            </a:p>
          </p:txBody>
        </p:sp>
      </p:grpSp>
      <p:sp>
        <p:nvSpPr>
          <p:cNvPr id="9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 name="标题文本"/>
          <p:cNvSpPr txBox="1">
            <a:spLocks noGrp="1"/>
          </p:cNvSpPr>
          <p:nvPr>
            <p:ph type="title"/>
          </p:nvPr>
        </p:nvSpPr>
        <p:spPr>
          <a:xfrm>
            <a:off x="6217920" y="2514600"/>
            <a:ext cx="4846321" cy="1682750"/>
          </a:xfrm>
          <a:prstGeom prst="rect">
            <a:avLst/>
          </a:prstGeom>
        </p:spPr>
        <p:txBody>
          <a:bodyPr/>
          <a:lstStyle>
            <a:lvl1pPr>
              <a:lnSpc>
                <a:spcPct val="100000"/>
              </a:lnSpc>
              <a:defRPr sz="5000"/>
            </a:lvl1pPr>
          </a:lstStyle>
          <a:p>
            <a:r>
              <a:t>标题文本</a:t>
            </a:r>
          </a:p>
        </p:txBody>
      </p:sp>
      <p:sp>
        <p:nvSpPr>
          <p:cNvPr id="99" name="正文级别 1…"/>
          <p:cNvSpPr txBox="1">
            <a:spLocks noGrp="1"/>
          </p:cNvSpPr>
          <p:nvPr>
            <p:ph type="body" sz="quarter" idx="1"/>
          </p:nvPr>
        </p:nvSpPr>
        <p:spPr>
          <a:xfrm>
            <a:off x="630936" y="1252727"/>
            <a:ext cx="4828033" cy="490539"/>
          </a:xfrm>
          <a:prstGeom prst="rect">
            <a:avLst/>
          </a:prstGeom>
        </p:spPr>
        <p:txBody>
          <a:bodyPr>
            <a:normAutofit/>
          </a:bodyPr>
          <a:lstStyle>
            <a:lvl1pPr marL="0" indent="0">
              <a:lnSpc>
                <a:spcPct val="150000"/>
              </a:lnSpc>
              <a:spcBef>
                <a:spcPts val="0"/>
              </a:spcBef>
              <a:buSzTx/>
              <a:buFontTx/>
              <a:buNone/>
              <a:defRPr sz="2200" b="1"/>
            </a:lvl1pPr>
            <a:lvl2pPr marL="666750" indent="-209550">
              <a:lnSpc>
                <a:spcPct val="150000"/>
              </a:lnSpc>
              <a:spcBef>
                <a:spcPts val="0"/>
              </a:spcBef>
              <a:buFontTx/>
              <a:defRPr sz="2200" b="1"/>
            </a:lvl2pPr>
            <a:lvl3pPr marL="1165860" indent="-251460">
              <a:lnSpc>
                <a:spcPct val="150000"/>
              </a:lnSpc>
              <a:spcBef>
                <a:spcPts val="0"/>
              </a:spcBef>
              <a:buFontTx/>
              <a:defRPr sz="2200" b="1"/>
            </a:lvl3pPr>
            <a:lvl4pPr marL="1651000" indent="-279400">
              <a:lnSpc>
                <a:spcPct val="150000"/>
              </a:lnSpc>
              <a:spcBef>
                <a:spcPts val="0"/>
              </a:spcBef>
              <a:buFontTx/>
              <a:defRPr sz="2200" b="1"/>
            </a:lvl4pPr>
            <a:lvl5pPr marL="2143125" indent="-314325">
              <a:lnSpc>
                <a:spcPct val="150000"/>
              </a:lnSpc>
              <a:spcBef>
                <a:spcPts val="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100" name="Text Placeholder 10"/>
          <p:cNvSpPr>
            <a:spLocks noGrp="1"/>
          </p:cNvSpPr>
          <p:nvPr>
            <p:ph type="body" sz="quarter" idx="21"/>
          </p:nvPr>
        </p:nvSpPr>
        <p:spPr>
          <a:xfrm>
            <a:off x="630936" y="3584447"/>
            <a:ext cx="4828033" cy="490539"/>
          </a:xfrm>
          <a:prstGeom prst="rect">
            <a:avLst/>
          </a:prstGeom>
        </p:spPr>
        <p:txBody>
          <a:bodyPr>
            <a:normAutofit/>
          </a:bodyPr>
          <a:lstStyle/>
          <a:p>
            <a:pPr marL="0" indent="0">
              <a:lnSpc>
                <a:spcPct val="150000"/>
              </a:lnSpc>
              <a:spcBef>
                <a:spcPts val="0"/>
              </a:spcBef>
              <a:buSzTx/>
              <a:buFontTx/>
              <a:buNone/>
              <a:defRPr sz="2200" b="1"/>
            </a:pPr>
            <a:endParaRPr/>
          </a:p>
        </p:txBody>
      </p:sp>
      <p:sp>
        <p:nvSpPr>
          <p:cNvPr id="101" name="Text Placeholder 13"/>
          <p:cNvSpPr>
            <a:spLocks noGrp="1"/>
          </p:cNvSpPr>
          <p:nvPr>
            <p:ph type="body" sz="quarter" idx="22"/>
          </p:nvPr>
        </p:nvSpPr>
        <p:spPr>
          <a:xfrm>
            <a:off x="365760" y="1792223"/>
            <a:ext cx="4754880" cy="1682751"/>
          </a:xfrm>
          <a:prstGeom prst="rect">
            <a:avLst/>
          </a:prstGeom>
        </p:spPr>
        <p:txBody>
          <a:bodyPr>
            <a:normAutofit/>
          </a:bodyPr>
          <a:lstStyle/>
          <a:p>
            <a:pPr marL="283463" indent="-283463">
              <a:lnSpc>
                <a:spcPct val="150000"/>
              </a:lnSpc>
              <a:spcBef>
                <a:spcPts val="0"/>
              </a:spcBef>
              <a:defRPr sz="1600"/>
            </a:pPr>
            <a:endParaRPr/>
          </a:p>
        </p:txBody>
      </p:sp>
      <p:sp>
        <p:nvSpPr>
          <p:cNvPr id="102" name="Text Placeholder 13"/>
          <p:cNvSpPr>
            <a:spLocks noGrp="1"/>
          </p:cNvSpPr>
          <p:nvPr>
            <p:ph type="body" sz="quarter" idx="23"/>
          </p:nvPr>
        </p:nvSpPr>
        <p:spPr>
          <a:xfrm>
            <a:off x="365760" y="4123944"/>
            <a:ext cx="4754880" cy="941831"/>
          </a:xfrm>
          <a:prstGeom prst="rect">
            <a:avLst/>
          </a:prstGeom>
        </p:spPr>
        <p:txBody>
          <a:bodyPr>
            <a:normAutofit/>
          </a:bodyPr>
          <a:lstStyle/>
          <a:p>
            <a:pPr marL="283463" indent="-283463">
              <a:lnSpc>
                <a:spcPct val="150000"/>
              </a:lnSpc>
              <a:spcBef>
                <a:spcPts val="0"/>
              </a:spcBef>
              <a:defRPr sz="1600"/>
            </a:pPr>
            <a:endParaRPr/>
          </a:p>
        </p:txBody>
      </p:sp>
      <p:sp>
        <p:nvSpPr>
          <p:cNvPr id="103" name="Text Placeholder 10"/>
          <p:cNvSpPr>
            <a:spLocks noGrp="1"/>
          </p:cNvSpPr>
          <p:nvPr>
            <p:ph type="body" sz="quarter" idx="24"/>
          </p:nvPr>
        </p:nvSpPr>
        <p:spPr>
          <a:xfrm>
            <a:off x="630936" y="5065776"/>
            <a:ext cx="4828033" cy="490539"/>
          </a:xfrm>
          <a:prstGeom prst="rect">
            <a:avLst/>
          </a:prstGeom>
        </p:spPr>
        <p:txBody>
          <a:bodyPr>
            <a:normAutofit/>
          </a:bodyPr>
          <a:lstStyle/>
          <a:p>
            <a:pPr marL="0" indent="0">
              <a:lnSpc>
                <a:spcPct val="150000"/>
              </a:lnSpc>
              <a:spcBef>
                <a:spcPts val="0"/>
              </a:spcBef>
              <a:buSzTx/>
              <a:buFontTx/>
              <a:buNone/>
              <a:defRPr sz="2200" b="1"/>
            </a:pPr>
            <a:endParaRPr/>
          </a:p>
        </p:txBody>
      </p:sp>
      <p:sp>
        <p:nvSpPr>
          <p:cNvPr id="104" name="Text Placeholder 13"/>
          <p:cNvSpPr>
            <a:spLocks noGrp="1"/>
          </p:cNvSpPr>
          <p:nvPr>
            <p:ph type="body" sz="quarter" idx="25"/>
          </p:nvPr>
        </p:nvSpPr>
        <p:spPr>
          <a:xfrm>
            <a:off x="365760" y="5605271"/>
            <a:ext cx="4754880" cy="1143255"/>
          </a:xfrm>
          <a:prstGeom prst="rect">
            <a:avLst/>
          </a:prstGeom>
        </p:spPr>
        <p:txBody>
          <a:bodyPr>
            <a:normAutofit/>
          </a:bodyPr>
          <a:lstStyle/>
          <a:p>
            <a:pPr marL="283463" indent="-283463">
              <a:lnSpc>
                <a:spcPct val="150000"/>
              </a:lnSpc>
              <a:spcBef>
                <a:spcPts val="0"/>
              </a:spcBef>
              <a:defRPr sz="1600"/>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wo content on the right">
    <p:bg>
      <p:bgPr>
        <a:solidFill>
          <a:srgbClr val="E7E6E6"/>
        </a:solidFill>
        <a:effectLst/>
      </p:bgPr>
    </p:bg>
    <p:spTree>
      <p:nvGrpSpPr>
        <p:cNvPr id="1" name=""/>
        <p:cNvGrpSpPr/>
        <p:nvPr/>
      </p:nvGrpSpPr>
      <p:grpSpPr>
        <a:xfrm>
          <a:off x="0" y="0"/>
          <a:ext cx="0" cy="0"/>
          <a:chOff x="0" y="0"/>
          <a:chExt cx="0" cy="0"/>
        </a:xfrm>
      </p:grpSpPr>
      <p:sp>
        <p:nvSpPr>
          <p:cNvPr id="111" name="Rectangle 15"/>
          <p:cNvSpPr/>
          <p:nvPr/>
        </p:nvSpPr>
        <p:spPr>
          <a:xfrm>
            <a:off x="-12700" y="858"/>
            <a:ext cx="3060700" cy="6857142"/>
          </a:xfrm>
          <a:prstGeom prst="rect">
            <a:avLst/>
          </a:prstGeom>
          <a:solidFill>
            <a:schemeClr val="accent6"/>
          </a:solidFill>
          <a:ln w="12700">
            <a:miter lim="400000"/>
          </a:ln>
        </p:spPr>
        <p:txBody>
          <a:bodyPr lIns="45719" rIns="45719" anchor="ctr"/>
          <a:lstStyle/>
          <a:p>
            <a:pPr algn="ctr">
              <a:defRPr>
                <a:solidFill>
                  <a:schemeClr val="accent5">
                    <a:hueOff val="-1542857"/>
                    <a:satOff val="-16279"/>
                    <a:lumOff val="8431"/>
                  </a:schemeClr>
                </a:solidFill>
              </a:defRPr>
            </a:pPr>
            <a:endParaRP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3" name="标题文本"/>
          <p:cNvSpPr txBox="1">
            <a:spLocks noGrp="1"/>
          </p:cNvSpPr>
          <p:nvPr>
            <p:ph type="title"/>
          </p:nvPr>
        </p:nvSpPr>
        <p:spPr>
          <a:xfrm>
            <a:off x="667512" y="1399032"/>
            <a:ext cx="4846321" cy="1682750"/>
          </a:xfrm>
          <a:prstGeom prst="rect">
            <a:avLst/>
          </a:prstGeom>
        </p:spPr>
        <p:txBody>
          <a:bodyPr/>
          <a:lstStyle>
            <a:lvl1pPr>
              <a:defRPr sz="5000"/>
            </a:lvl1pPr>
          </a:lstStyle>
          <a:p>
            <a:r>
              <a:t>标题文本</a:t>
            </a:r>
          </a:p>
        </p:txBody>
      </p:sp>
      <p:sp>
        <p:nvSpPr>
          <p:cNvPr id="114" name="正文级别 1…"/>
          <p:cNvSpPr txBox="1">
            <a:spLocks noGrp="1"/>
          </p:cNvSpPr>
          <p:nvPr>
            <p:ph type="body" sz="quarter" idx="1"/>
          </p:nvPr>
        </p:nvSpPr>
        <p:spPr>
          <a:xfrm>
            <a:off x="6245352" y="1252727"/>
            <a:ext cx="4828033" cy="490539"/>
          </a:xfrm>
          <a:prstGeom prst="rect">
            <a:avLst/>
          </a:prstGeom>
        </p:spPr>
        <p:txBody>
          <a:bodyPr>
            <a:normAutofit/>
          </a:bodyPr>
          <a:lstStyle>
            <a:lvl1pPr marL="0" indent="0">
              <a:lnSpc>
                <a:spcPct val="150000"/>
              </a:lnSpc>
              <a:spcBef>
                <a:spcPts val="0"/>
              </a:spcBef>
              <a:buSzTx/>
              <a:buFontTx/>
              <a:buNone/>
              <a:defRPr sz="2200" b="1"/>
            </a:lvl1pPr>
            <a:lvl2pPr marL="666750" indent="-209550">
              <a:lnSpc>
                <a:spcPct val="150000"/>
              </a:lnSpc>
              <a:spcBef>
                <a:spcPts val="0"/>
              </a:spcBef>
              <a:buFontTx/>
              <a:defRPr sz="2200" b="1"/>
            </a:lvl2pPr>
            <a:lvl3pPr marL="1165860" indent="-251460">
              <a:lnSpc>
                <a:spcPct val="150000"/>
              </a:lnSpc>
              <a:spcBef>
                <a:spcPts val="0"/>
              </a:spcBef>
              <a:buFontTx/>
              <a:defRPr sz="2200" b="1"/>
            </a:lvl3pPr>
            <a:lvl4pPr marL="1651000" indent="-279400">
              <a:lnSpc>
                <a:spcPct val="150000"/>
              </a:lnSpc>
              <a:spcBef>
                <a:spcPts val="0"/>
              </a:spcBef>
              <a:buFontTx/>
              <a:defRPr sz="2200" b="1"/>
            </a:lvl4pPr>
            <a:lvl5pPr marL="2143125" indent="-314325">
              <a:lnSpc>
                <a:spcPct val="150000"/>
              </a:lnSpc>
              <a:spcBef>
                <a:spcPts val="0"/>
              </a:spcBef>
              <a:buFontTx/>
              <a:defRPr sz="2200" b="1"/>
            </a:lvl5pPr>
          </a:lstStyle>
          <a:p>
            <a:r>
              <a:t>正文级别 1</a:t>
            </a:r>
          </a:p>
          <a:p>
            <a:pPr lvl="1"/>
            <a:r>
              <a:t>正文级别 2</a:t>
            </a:r>
          </a:p>
          <a:p>
            <a:pPr lvl="2"/>
            <a:r>
              <a:t>正文级别 3</a:t>
            </a:r>
          </a:p>
          <a:p>
            <a:pPr lvl="3"/>
            <a:r>
              <a:t>正文级别 4</a:t>
            </a:r>
          </a:p>
          <a:p>
            <a:pPr lvl="4"/>
            <a:r>
              <a:t>正文级别 5</a:t>
            </a:r>
          </a:p>
        </p:txBody>
      </p:sp>
      <p:sp>
        <p:nvSpPr>
          <p:cNvPr id="115" name="Text Placeholder 10"/>
          <p:cNvSpPr>
            <a:spLocks noGrp="1"/>
          </p:cNvSpPr>
          <p:nvPr>
            <p:ph type="body" sz="quarter" idx="21"/>
          </p:nvPr>
        </p:nvSpPr>
        <p:spPr>
          <a:xfrm>
            <a:off x="6245352" y="3502152"/>
            <a:ext cx="4828033" cy="490539"/>
          </a:xfrm>
          <a:prstGeom prst="rect">
            <a:avLst/>
          </a:prstGeom>
        </p:spPr>
        <p:txBody>
          <a:bodyPr>
            <a:normAutofit/>
          </a:bodyPr>
          <a:lstStyle/>
          <a:p>
            <a:pPr marL="0" indent="0">
              <a:lnSpc>
                <a:spcPct val="100000"/>
              </a:lnSpc>
              <a:spcBef>
                <a:spcPts val="0"/>
              </a:spcBef>
              <a:buSzTx/>
              <a:buFontTx/>
              <a:buNone/>
              <a:defRPr sz="2200" b="1"/>
            </a:pPr>
            <a:endParaRPr/>
          </a:p>
        </p:txBody>
      </p:sp>
      <p:sp>
        <p:nvSpPr>
          <p:cNvPr id="116" name="Text Placeholder 13"/>
          <p:cNvSpPr>
            <a:spLocks noGrp="1"/>
          </p:cNvSpPr>
          <p:nvPr>
            <p:ph type="body" sz="quarter" idx="22"/>
          </p:nvPr>
        </p:nvSpPr>
        <p:spPr>
          <a:xfrm>
            <a:off x="5989320" y="1792223"/>
            <a:ext cx="4754880" cy="1682751"/>
          </a:xfrm>
          <a:prstGeom prst="rect">
            <a:avLst/>
          </a:prstGeom>
        </p:spPr>
        <p:txBody>
          <a:bodyPr>
            <a:normAutofit/>
          </a:bodyPr>
          <a:lstStyle/>
          <a:p>
            <a:pPr marL="283463" indent="-283463">
              <a:lnSpc>
                <a:spcPct val="150000"/>
              </a:lnSpc>
              <a:spcBef>
                <a:spcPts val="0"/>
              </a:spcBef>
              <a:defRPr sz="1600"/>
            </a:pPr>
            <a:endParaRPr/>
          </a:p>
        </p:txBody>
      </p:sp>
      <p:sp>
        <p:nvSpPr>
          <p:cNvPr id="117" name="Text Placeholder 13"/>
          <p:cNvSpPr>
            <a:spLocks noGrp="1"/>
          </p:cNvSpPr>
          <p:nvPr>
            <p:ph type="body" sz="quarter" idx="23"/>
          </p:nvPr>
        </p:nvSpPr>
        <p:spPr>
          <a:xfrm>
            <a:off x="5989320" y="3941064"/>
            <a:ext cx="4754880" cy="1682751"/>
          </a:xfrm>
          <a:prstGeom prst="rect">
            <a:avLst/>
          </a:prstGeom>
        </p:spPr>
        <p:txBody>
          <a:bodyPr>
            <a:normAutofit/>
          </a:bodyPr>
          <a:lstStyle/>
          <a:p>
            <a:pPr marL="283463" indent="-283463">
              <a:lnSpc>
                <a:spcPct val="150000"/>
              </a:lnSpc>
              <a:spcBef>
                <a:spcPts val="0"/>
              </a:spcBef>
              <a:defRPr sz="1600"/>
            </a:pPr>
            <a:endParaRPr/>
          </a:p>
        </p:txBody>
      </p:sp>
      <p:grpSp>
        <p:nvGrpSpPr>
          <p:cNvPr id="120" name="Group 16"/>
          <p:cNvGrpSpPr/>
          <p:nvPr/>
        </p:nvGrpSpPr>
        <p:grpSpPr>
          <a:xfrm>
            <a:off x="-11882" y="3045006"/>
            <a:ext cx="4279081" cy="365"/>
            <a:chOff x="0" y="0"/>
            <a:chExt cx="4279080" cy="364"/>
          </a:xfrm>
        </p:grpSpPr>
        <p:sp>
          <p:nvSpPr>
            <p:cNvPr id="118" name="Straight Connector 23"/>
            <p:cNvSpPr/>
            <p:nvPr/>
          </p:nvSpPr>
          <p:spPr>
            <a:xfrm>
              <a:off x="0" y="182"/>
              <a:ext cx="3060700" cy="1"/>
            </a:xfrm>
            <a:prstGeom prst="line">
              <a:avLst/>
            </a:prstGeom>
            <a:noFill/>
            <a:ln w="57150" cap="flat">
              <a:solidFill>
                <a:schemeClr val="accent5"/>
              </a:solidFill>
              <a:prstDash val="solid"/>
              <a:miter lim="800000"/>
            </a:ln>
            <a:effectLst/>
          </p:spPr>
          <p:txBody>
            <a:bodyPr wrap="square" lIns="45719" tIns="45719" rIns="45719" bIns="45719" numCol="1" anchor="t">
              <a:noAutofit/>
            </a:bodyPr>
            <a:lstStyle/>
            <a:p>
              <a:endParaRPr/>
            </a:p>
          </p:txBody>
        </p:sp>
        <p:sp>
          <p:nvSpPr>
            <p:cNvPr id="119" name="Straight Connector 24"/>
            <p:cNvSpPr/>
            <p:nvPr/>
          </p:nvSpPr>
          <p:spPr>
            <a:xfrm flipV="1">
              <a:off x="3062210" y="-1"/>
              <a:ext cx="1216871" cy="366"/>
            </a:xfrm>
            <a:prstGeom prst="line">
              <a:avLst/>
            </a:prstGeom>
            <a:noFill/>
            <a:ln w="57150" cap="flat">
              <a:solidFill>
                <a:srgbClr val="3B4546"/>
              </a:solidFill>
              <a:prstDash val="solid"/>
              <a:miter lim="800000"/>
            </a:ln>
            <a:effectLst/>
          </p:spPr>
          <p:txBody>
            <a:bodyPr wrap="square" lIns="45719" tIns="45719" rIns="45719" bIns="45719" numCol="1" anchor="t">
              <a:noAutofit/>
            </a:bodyPr>
            <a:lstStyle/>
            <a:p>
              <a:endParaRP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wo content on the right dark">
    <p:bg>
      <p:bgPr>
        <a:solidFill>
          <a:schemeClr val="accent5"/>
        </a:solidFill>
        <a:effectLst/>
      </p:bgPr>
    </p:bg>
    <p:spTree>
      <p:nvGrpSpPr>
        <p:cNvPr id="1" name=""/>
        <p:cNvGrpSpPr/>
        <p:nvPr/>
      </p:nvGrpSpPr>
      <p:grpSpPr>
        <a:xfrm>
          <a:off x="0" y="0"/>
          <a:ext cx="0" cy="0"/>
          <a:chOff x="0" y="0"/>
          <a:chExt cx="0" cy="0"/>
        </a:xfrm>
      </p:grpSpPr>
      <p:sp>
        <p:nvSpPr>
          <p:cNvPr id="127" name="Rectangle 15"/>
          <p:cNvSpPr/>
          <p:nvPr/>
        </p:nvSpPr>
        <p:spPr>
          <a:xfrm>
            <a:off x="3962398" y="858"/>
            <a:ext cx="8271642" cy="6857142"/>
          </a:xfrm>
          <a:prstGeom prst="rect">
            <a:avLst/>
          </a:prstGeom>
          <a:solidFill>
            <a:srgbClr val="3B4546"/>
          </a:solidFill>
          <a:ln w="12700">
            <a:miter lim="400000"/>
          </a:ln>
        </p:spPr>
        <p:txBody>
          <a:bodyPr lIns="45719" rIns="45719" anchor="ctr"/>
          <a:lstStyle/>
          <a:p>
            <a:pPr algn="ctr">
              <a:defRPr>
                <a:solidFill>
                  <a:srgbClr val="3B4546"/>
                </a:solidFill>
              </a:defRPr>
            </a:pPr>
            <a:endParaRPr/>
          </a:p>
        </p:txBody>
      </p:sp>
      <p:sp>
        <p:nvSpPr>
          <p:cNvPr id="128" name="幻灯片编号"/>
          <p:cNvSpPr txBox="1">
            <a:spLocks noGrp="1"/>
          </p:cNvSpPr>
          <p:nvPr>
            <p:ph type="sldNum" sz="quarter" idx="2"/>
          </p:nvPr>
        </p:nvSpPr>
        <p:spPr>
          <a:prstGeom prst="rect">
            <a:avLst/>
          </a:prstGeom>
        </p:spPr>
        <p:txBody>
          <a:bodyPr/>
          <a:lstStyle>
            <a:lvl1pPr>
              <a:defRPr>
                <a:solidFill>
                  <a:schemeClr val="accent5">
                    <a:hueOff val="-1542857"/>
                    <a:satOff val="-16279"/>
                    <a:lumOff val="8431"/>
                  </a:schemeClr>
                </a:solidFill>
              </a:defRPr>
            </a:lvl1pPr>
          </a:lstStyle>
          <a:p>
            <a:fld id="{86CB4B4D-7CA3-9044-876B-883B54F8677D}" type="slidenum">
              <a:t>‹#›</a:t>
            </a:fld>
            <a:endParaRPr/>
          </a:p>
        </p:txBody>
      </p:sp>
      <p:sp>
        <p:nvSpPr>
          <p:cNvPr id="129" name="标题文本"/>
          <p:cNvSpPr txBox="1">
            <a:spLocks noGrp="1"/>
          </p:cNvSpPr>
          <p:nvPr>
            <p:ph type="title"/>
          </p:nvPr>
        </p:nvSpPr>
        <p:spPr>
          <a:xfrm>
            <a:off x="667512" y="1399032"/>
            <a:ext cx="4846321" cy="1682750"/>
          </a:xfrm>
          <a:prstGeom prst="rect">
            <a:avLst/>
          </a:prstGeom>
        </p:spPr>
        <p:txBody>
          <a:bodyPr/>
          <a:lstStyle>
            <a:lvl1pPr>
              <a:defRPr sz="5000">
                <a:solidFill>
                  <a:schemeClr val="accent4"/>
                </a:solidFill>
              </a:defRPr>
            </a:lvl1pPr>
          </a:lstStyle>
          <a:p>
            <a:r>
              <a:t>标题文本</a:t>
            </a:r>
          </a:p>
        </p:txBody>
      </p:sp>
      <p:sp>
        <p:nvSpPr>
          <p:cNvPr id="130" name="正文级别 1…"/>
          <p:cNvSpPr txBox="1">
            <a:spLocks noGrp="1"/>
          </p:cNvSpPr>
          <p:nvPr>
            <p:ph type="body" sz="quarter" idx="1"/>
          </p:nvPr>
        </p:nvSpPr>
        <p:spPr>
          <a:xfrm>
            <a:off x="6245352" y="1353311"/>
            <a:ext cx="4828033" cy="490539"/>
          </a:xfrm>
          <a:prstGeom prst="rect">
            <a:avLst/>
          </a:prstGeom>
        </p:spPr>
        <p:txBody>
          <a:bodyPr>
            <a:normAutofit/>
          </a:bodyPr>
          <a:lstStyle>
            <a:lvl1pPr marL="0" indent="0">
              <a:lnSpc>
                <a:spcPct val="100000"/>
              </a:lnSpc>
              <a:spcBef>
                <a:spcPts val="0"/>
              </a:spcBef>
              <a:buSzTx/>
              <a:buFontTx/>
              <a:buNone/>
              <a:defRPr sz="2200" b="1">
                <a:solidFill>
                  <a:schemeClr val="accent5"/>
                </a:solidFill>
              </a:defRPr>
            </a:lvl1pPr>
            <a:lvl2pPr marL="666750" indent="-209550">
              <a:lnSpc>
                <a:spcPct val="100000"/>
              </a:lnSpc>
              <a:spcBef>
                <a:spcPts val="0"/>
              </a:spcBef>
              <a:buFontTx/>
              <a:defRPr sz="2200" b="1">
                <a:solidFill>
                  <a:schemeClr val="accent5"/>
                </a:solidFill>
              </a:defRPr>
            </a:lvl2pPr>
            <a:lvl3pPr marL="1165860" indent="-251460">
              <a:lnSpc>
                <a:spcPct val="100000"/>
              </a:lnSpc>
              <a:spcBef>
                <a:spcPts val="0"/>
              </a:spcBef>
              <a:buFontTx/>
              <a:defRPr sz="2200" b="1">
                <a:solidFill>
                  <a:schemeClr val="accent5"/>
                </a:solidFill>
              </a:defRPr>
            </a:lvl3pPr>
            <a:lvl4pPr marL="1651000" indent="-279400">
              <a:lnSpc>
                <a:spcPct val="100000"/>
              </a:lnSpc>
              <a:spcBef>
                <a:spcPts val="0"/>
              </a:spcBef>
              <a:buFontTx/>
              <a:defRPr sz="2200" b="1">
                <a:solidFill>
                  <a:schemeClr val="accent5"/>
                </a:solidFill>
              </a:defRPr>
            </a:lvl4pPr>
            <a:lvl5pPr marL="2143125" indent="-314325">
              <a:lnSpc>
                <a:spcPct val="100000"/>
              </a:lnSpc>
              <a:spcBef>
                <a:spcPts val="0"/>
              </a:spcBef>
              <a:buFontTx/>
              <a:defRPr sz="2200" b="1">
                <a:solidFill>
                  <a:schemeClr val="accent5"/>
                </a:solidFill>
              </a:defRPr>
            </a:lvl5pPr>
          </a:lstStyle>
          <a:p>
            <a:r>
              <a:t>正文级别 1</a:t>
            </a:r>
          </a:p>
          <a:p>
            <a:pPr lvl="1"/>
            <a:r>
              <a:t>正文级别 2</a:t>
            </a:r>
          </a:p>
          <a:p>
            <a:pPr lvl="2"/>
            <a:r>
              <a:t>正文级别 3</a:t>
            </a:r>
          </a:p>
          <a:p>
            <a:pPr lvl="3"/>
            <a:r>
              <a:t>正文级别 4</a:t>
            </a:r>
          </a:p>
          <a:p>
            <a:pPr lvl="4"/>
            <a:r>
              <a:t>正文级别 5</a:t>
            </a:r>
          </a:p>
        </p:txBody>
      </p:sp>
      <p:sp>
        <p:nvSpPr>
          <p:cNvPr id="131" name="Text Placeholder 10"/>
          <p:cNvSpPr>
            <a:spLocks noGrp="1"/>
          </p:cNvSpPr>
          <p:nvPr>
            <p:ph type="body" sz="quarter" idx="21"/>
          </p:nvPr>
        </p:nvSpPr>
        <p:spPr>
          <a:xfrm>
            <a:off x="6245352" y="3502152"/>
            <a:ext cx="4828033" cy="490539"/>
          </a:xfrm>
          <a:prstGeom prst="rect">
            <a:avLst/>
          </a:prstGeom>
        </p:spPr>
        <p:txBody>
          <a:bodyPr>
            <a:normAutofit/>
          </a:bodyPr>
          <a:lstStyle/>
          <a:p>
            <a:pPr marL="0" indent="0">
              <a:lnSpc>
                <a:spcPct val="100000"/>
              </a:lnSpc>
              <a:spcBef>
                <a:spcPts val="0"/>
              </a:spcBef>
              <a:buSzTx/>
              <a:buFontTx/>
              <a:buNone/>
              <a:defRPr sz="2200" b="1">
                <a:solidFill>
                  <a:schemeClr val="accent5"/>
                </a:solidFill>
              </a:defRPr>
            </a:pPr>
            <a:endParaRPr/>
          </a:p>
        </p:txBody>
      </p:sp>
      <p:sp>
        <p:nvSpPr>
          <p:cNvPr id="132" name="Text Placeholder 13"/>
          <p:cNvSpPr>
            <a:spLocks noGrp="1"/>
          </p:cNvSpPr>
          <p:nvPr>
            <p:ph type="body" sz="quarter" idx="22"/>
          </p:nvPr>
        </p:nvSpPr>
        <p:spPr>
          <a:xfrm>
            <a:off x="5971032" y="1792223"/>
            <a:ext cx="4754880" cy="1682751"/>
          </a:xfrm>
          <a:prstGeom prst="rect">
            <a:avLst/>
          </a:prstGeom>
        </p:spPr>
        <p:txBody>
          <a:bodyPr>
            <a:normAutofit/>
          </a:bodyPr>
          <a:lstStyle/>
          <a:p>
            <a:pPr marL="283463" indent="-283463">
              <a:lnSpc>
                <a:spcPct val="150000"/>
              </a:lnSpc>
              <a:spcBef>
                <a:spcPts val="0"/>
              </a:spcBef>
              <a:defRPr sz="1600">
                <a:solidFill>
                  <a:schemeClr val="accent5"/>
                </a:solidFill>
              </a:defRPr>
            </a:pPr>
            <a:endParaRPr/>
          </a:p>
        </p:txBody>
      </p:sp>
      <p:sp>
        <p:nvSpPr>
          <p:cNvPr id="133" name="Text Placeholder 13"/>
          <p:cNvSpPr>
            <a:spLocks noGrp="1"/>
          </p:cNvSpPr>
          <p:nvPr>
            <p:ph type="body" sz="quarter" idx="23"/>
          </p:nvPr>
        </p:nvSpPr>
        <p:spPr>
          <a:xfrm>
            <a:off x="5971032" y="3941064"/>
            <a:ext cx="4754880" cy="1682751"/>
          </a:xfrm>
          <a:prstGeom prst="rect">
            <a:avLst/>
          </a:prstGeom>
        </p:spPr>
        <p:txBody>
          <a:bodyPr>
            <a:normAutofit/>
          </a:bodyPr>
          <a:lstStyle/>
          <a:p>
            <a:pPr marL="283463" indent="-283463">
              <a:lnSpc>
                <a:spcPct val="150000"/>
              </a:lnSpc>
              <a:spcBef>
                <a:spcPts val="0"/>
              </a:spcBef>
              <a:defRPr sz="1600">
                <a:solidFill>
                  <a:schemeClr val="accent5"/>
                </a:solidFill>
              </a:defRPr>
            </a:pPr>
            <a:endParaRPr/>
          </a:p>
        </p:txBody>
      </p:sp>
      <p:grpSp>
        <p:nvGrpSpPr>
          <p:cNvPr id="136" name="Group 16"/>
          <p:cNvGrpSpPr/>
          <p:nvPr/>
        </p:nvGrpSpPr>
        <p:grpSpPr>
          <a:xfrm>
            <a:off x="-28308" y="2514620"/>
            <a:ext cx="5666633" cy="1"/>
            <a:chOff x="0" y="0"/>
            <a:chExt cx="5666632" cy="0"/>
          </a:xfrm>
        </p:grpSpPr>
        <p:sp>
          <p:nvSpPr>
            <p:cNvPr id="134" name="Straight Connector 23"/>
            <p:cNvSpPr/>
            <p:nvPr/>
          </p:nvSpPr>
          <p:spPr>
            <a:xfrm>
              <a:off x="0" y="0"/>
              <a:ext cx="3991534" cy="0"/>
            </a:xfrm>
            <a:prstGeom prst="line">
              <a:avLst/>
            </a:prstGeom>
            <a:noFill/>
            <a:ln w="57150" cap="flat">
              <a:solidFill>
                <a:schemeClr val="accent3"/>
              </a:solidFill>
              <a:prstDash val="solid"/>
              <a:miter lim="800000"/>
            </a:ln>
            <a:effectLst/>
          </p:spPr>
          <p:txBody>
            <a:bodyPr wrap="square" lIns="45719" tIns="45719" rIns="45719" bIns="45719" numCol="1" anchor="t">
              <a:noAutofit/>
            </a:bodyPr>
            <a:lstStyle/>
            <a:p>
              <a:endParaRPr/>
            </a:p>
          </p:txBody>
        </p:sp>
        <p:sp>
          <p:nvSpPr>
            <p:cNvPr id="135" name="Straight Connector 24"/>
            <p:cNvSpPr/>
            <p:nvPr/>
          </p:nvSpPr>
          <p:spPr>
            <a:xfrm>
              <a:off x="3990232" y="0"/>
              <a:ext cx="1676401" cy="0"/>
            </a:xfrm>
            <a:prstGeom prst="line">
              <a:avLst/>
            </a:prstGeom>
            <a:noFill/>
            <a:ln w="57150" cap="flat">
              <a:solidFill>
                <a:schemeClr val="accent5"/>
              </a:solidFill>
              <a:prstDash val="solid"/>
              <a:miter lim="800000"/>
            </a:ln>
            <a:effectLst/>
          </p:spPr>
          <p:txBody>
            <a:bodyPr wrap="square" lIns="45719" tIns="45719" rIns="45719" bIns="45719" numCol="1" anchor="t">
              <a:noAutofit/>
            </a:bodyPr>
            <a:lstStyle/>
            <a:p>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542857"/>
            <a:satOff val="-16279"/>
            <a:lumOff val="8431"/>
          </a:schemeClr>
        </a:solidFill>
        <a:effectLst/>
      </p:bgPr>
    </p:bg>
    <p:spTree>
      <p:nvGrpSpPr>
        <p:cNvPr id="1" name=""/>
        <p:cNvGrpSpPr/>
        <p:nvPr/>
      </p:nvGrpSpPr>
      <p:grpSpPr>
        <a:xfrm>
          <a:off x="0" y="0"/>
          <a:ext cx="0" cy="0"/>
          <a:chOff x="0" y="0"/>
          <a:chExt cx="0" cy="0"/>
        </a:xfrm>
      </p:grpSpPr>
      <p:sp>
        <p:nvSpPr>
          <p:cNvPr id="2" name="幻灯片编号"/>
          <p:cNvSpPr txBox="1">
            <a:spLocks noGrp="1"/>
          </p:cNvSpPr>
          <p:nvPr>
            <p:ph type="sldNum" sz="quarter" idx="2"/>
          </p:nvPr>
        </p:nvSpPr>
        <p:spPr>
          <a:xfrm>
            <a:off x="11522104" y="306784"/>
            <a:ext cx="273656" cy="264256"/>
          </a:xfrm>
          <a:prstGeom prst="rect">
            <a:avLst/>
          </a:prstGeom>
          <a:ln w="12700">
            <a:miter lim="400000"/>
          </a:ln>
        </p:spPr>
        <p:txBody>
          <a:bodyPr wrap="none" lIns="45719" rIns="45719" anchor="ctr">
            <a:spAutoFit/>
          </a:bodyPr>
          <a:lstStyle>
            <a:lvl1pPr algn="r">
              <a:defRPr sz="1200">
                <a:solidFill>
                  <a:srgbClr val="3B4546"/>
                </a:solidFill>
              </a:defRPr>
            </a:lvl1pPr>
          </a:lstStyle>
          <a:p>
            <a:fld id="{86CB4B4D-7CA3-9044-876B-883B54F8677D}" type="slidenum">
              <a:t>‹#›</a:t>
            </a:fld>
            <a:endParaRPr/>
          </a:p>
        </p:txBody>
      </p:sp>
      <p:sp>
        <p:nvSpPr>
          <p:cNvPr id="3" name="标题文本"/>
          <p:cNvSpPr txBox="1">
            <a:spLocks noGrp="1"/>
          </p:cNvSpPr>
          <p:nvPr>
            <p:ph type="title"/>
          </p:nvPr>
        </p:nvSpPr>
        <p:spPr>
          <a:xfrm>
            <a:off x="838200" y="1115366"/>
            <a:ext cx="10515600" cy="57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标题文本</a:t>
            </a:r>
          </a:p>
        </p:txBody>
      </p:sp>
      <p:sp>
        <p:nvSpPr>
          <p:cNvPr id="4" name="正文级别 1…"/>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1pPr>
      <a:lvl2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2pPr>
      <a:lvl3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3pPr>
      <a:lvl4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4pPr>
      <a:lvl5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5pPr>
      <a:lvl6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6pPr>
      <a:lvl7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7pPr>
      <a:lvl8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8pPr>
      <a:lvl9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4pPr>
      <a:lvl5pPr marL="2228850" marR="0" indent="-40005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3B4546"/>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23"/>
          <p:cNvSpPr txBox="1">
            <a:spLocks noGrp="1"/>
          </p:cNvSpPr>
          <p:nvPr>
            <p:ph type="ctrTitle"/>
          </p:nvPr>
        </p:nvSpPr>
        <p:spPr>
          <a:xfrm>
            <a:off x="766762" y="1452752"/>
            <a:ext cx="10658476" cy="2471848"/>
          </a:xfrm>
          <a:prstGeom prst="rect">
            <a:avLst/>
          </a:prstGeom>
        </p:spPr>
        <p:txBody>
          <a:bodyPr/>
          <a:lstStyle/>
          <a:p>
            <a:r>
              <a:t>Customer Analysis</a:t>
            </a:r>
          </a:p>
        </p:txBody>
      </p:sp>
      <p:sp>
        <p:nvSpPr>
          <p:cNvPr id="226" name="Subtitle 10"/>
          <p:cNvSpPr txBox="1">
            <a:spLocks noGrp="1"/>
          </p:cNvSpPr>
          <p:nvPr>
            <p:ph type="subTitle" sz="quarter" idx="1"/>
          </p:nvPr>
        </p:nvSpPr>
        <p:spPr>
          <a:prstGeom prst="rect">
            <a:avLst/>
          </a:prstGeom>
        </p:spPr>
        <p:txBody>
          <a:bodyPr/>
          <a:lstStyle>
            <a:lvl1pPr defTabSz="804672">
              <a:defRPr sz="2112"/>
            </a:lvl1pPr>
          </a:lstStyle>
          <a:p>
            <a:r>
              <a:t>Yingjie LIU, Quan GU, Ying LAI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42" name="Title 1"/>
          <p:cNvSpPr txBox="1">
            <a:spLocks noGrp="1"/>
          </p:cNvSpPr>
          <p:nvPr>
            <p:ph type="title"/>
          </p:nvPr>
        </p:nvSpPr>
        <p:spPr>
          <a:xfrm>
            <a:off x="99478" y="1318078"/>
            <a:ext cx="4846322" cy="1682751"/>
          </a:xfrm>
          <a:prstGeom prst="rect">
            <a:avLst/>
          </a:prstGeom>
        </p:spPr>
        <p:txBody>
          <a:bodyPr>
            <a:normAutofit fontScale="90000"/>
          </a:bodyPr>
          <a:lstStyle/>
          <a:p>
            <a:r>
              <a:rPr lang="fr-FR" altLang="zh-CN" dirty="0" err="1"/>
              <a:t>Correlations</a:t>
            </a:r>
            <a:r>
              <a:rPr lang="fr-FR" altLang="zh-CN" dirty="0"/>
              <a:t> </a:t>
            </a:r>
            <a:r>
              <a:rPr lang="fr-FR" altLang="zh-CN" dirty="0" err="1"/>
              <a:t>between</a:t>
            </a:r>
            <a:r>
              <a:rPr lang="fr-FR" altLang="zh-CN" dirty="0"/>
              <a:t> </a:t>
            </a:r>
            <a:r>
              <a:rPr lang="fr-FR" altLang="zh-CN" dirty="0" err="1"/>
              <a:t>attributes</a:t>
            </a:r>
            <a:br>
              <a:rPr lang="fr-FR" altLang="zh-CN" dirty="0"/>
            </a:br>
            <a:br>
              <a:rPr lang="fr-FR" altLang="zh-CN" dirty="0"/>
            </a:br>
            <a:br>
              <a:rPr dirty="0"/>
            </a:br>
            <a:endParaRPr dirty="0"/>
          </a:p>
        </p:txBody>
      </p:sp>
      <p:pic>
        <p:nvPicPr>
          <p:cNvPr id="3" name="相关性热力图.png" descr="相关性热力图.png">
            <a:extLst>
              <a:ext uri="{FF2B5EF4-FFF2-40B4-BE49-F238E27FC236}">
                <a16:creationId xmlns:a16="http://schemas.microsoft.com/office/drawing/2014/main" id="{718A1AE6-EC45-BDC8-2179-BA235F6ED5C0}"/>
              </a:ext>
            </a:extLst>
          </p:cNvPr>
          <p:cNvPicPr>
            <a:picLocks noChangeAspect="1"/>
          </p:cNvPicPr>
          <p:nvPr/>
        </p:nvPicPr>
        <p:blipFill>
          <a:blip r:embed="rId2"/>
          <a:stretch>
            <a:fillRect/>
          </a:stretch>
        </p:blipFill>
        <p:spPr>
          <a:xfrm>
            <a:off x="5145972" y="483622"/>
            <a:ext cx="6588828" cy="5890755"/>
          </a:xfrm>
          <a:prstGeom prst="rect">
            <a:avLst/>
          </a:prstGeom>
          <a:ln w="12700">
            <a:miter lim="400000"/>
          </a:ln>
        </p:spPr>
      </p:pic>
      <p:pic>
        <p:nvPicPr>
          <p:cNvPr id="4" name="截屏2023-12-13 19.11.43.png" descr="截屏2023-12-13 19.11.43.png">
            <a:extLst>
              <a:ext uri="{FF2B5EF4-FFF2-40B4-BE49-F238E27FC236}">
                <a16:creationId xmlns:a16="http://schemas.microsoft.com/office/drawing/2014/main" id="{38EB7FE7-3FDD-D5C5-BEF6-29B153953551}"/>
              </a:ext>
            </a:extLst>
          </p:cNvPr>
          <p:cNvPicPr>
            <a:picLocks noChangeAspect="1"/>
          </p:cNvPicPr>
          <p:nvPr/>
        </p:nvPicPr>
        <p:blipFill>
          <a:blip r:embed="rId3"/>
          <a:stretch>
            <a:fillRect/>
          </a:stretch>
        </p:blipFill>
        <p:spPr>
          <a:xfrm>
            <a:off x="363211" y="5152572"/>
            <a:ext cx="4384153" cy="665258"/>
          </a:xfrm>
          <a:prstGeom prst="rect">
            <a:avLst/>
          </a:prstGeom>
          <a:ln w="12700">
            <a:miter lim="400000"/>
          </a:ln>
        </p:spPr>
      </p:pic>
    </p:spTree>
    <p:extLst>
      <p:ext uri="{BB962C8B-B14F-4D97-AF65-F5344CB8AC3E}">
        <p14:creationId xmlns:p14="http://schemas.microsoft.com/office/powerpoint/2010/main" val="215572979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85" name="Text Placeholder 3"/>
          <p:cNvSpPr txBox="1">
            <a:spLocks noGrp="1"/>
          </p:cNvSpPr>
          <p:nvPr>
            <p:ph type="body" sz="quarter" idx="1"/>
          </p:nvPr>
        </p:nvSpPr>
        <p:spPr>
          <a:xfrm>
            <a:off x="2322575" y="2971799"/>
            <a:ext cx="5492687" cy="1828801"/>
          </a:xfrm>
          <a:prstGeom prst="rect">
            <a:avLst/>
          </a:prstGeom>
        </p:spPr>
        <p:txBody>
          <a:bodyPr/>
          <a:lstStyle/>
          <a:p>
            <a:pPr marL="253745" indent="-253745" defTabSz="676655">
              <a:buSzPct val="100000"/>
              <a:buFont typeface="Arial"/>
              <a:buChar char="•"/>
              <a:defRPr sz="1628"/>
            </a:pPr>
            <a:r>
              <a:rPr dirty="0"/>
              <a:t>Split the dataset and </a:t>
            </a:r>
            <a:r>
              <a:rPr dirty="0" err="1"/>
              <a:t>normalise</a:t>
            </a:r>
            <a:r>
              <a:rPr dirty="0"/>
              <a:t> the data on train set</a:t>
            </a:r>
          </a:p>
          <a:p>
            <a:pPr marL="253745" indent="-253745" defTabSz="676655">
              <a:buSzPct val="100000"/>
              <a:buFont typeface="Arial"/>
              <a:buChar char="•"/>
              <a:defRPr sz="1628"/>
            </a:pPr>
            <a:endParaRPr dirty="0"/>
          </a:p>
          <a:p>
            <a:pPr marL="253745" indent="-253745" defTabSz="676655">
              <a:buSzPct val="100000"/>
              <a:buFont typeface="Arial"/>
              <a:buChar char="•"/>
              <a:defRPr sz="1628"/>
            </a:pPr>
            <a:r>
              <a:rPr dirty="0"/>
              <a:t>Classic SVM and SVM with PCA</a:t>
            </a:r>
          </a:p>
          <a:p>
            <a:pPr marL="253745" indent="-253745" defTabSz="676655">
              <a:buSzPct val="100000"/>
              <a:buFont typeface="Arial"/>
              <a:buChar char="•"/>
              <a:defRPr sz="1628"/>
            </a:pPr>
            <a:endParaRPr dirty="0"/>
          </a:p>
          <a:p>
            <a:pPr marL="253745" indent="-253745" defTabSz="676655">
              <a:buSzPct val="100000"/>
              <a:buFont typeface="Arial"/>
              <a:buChar char="•"/>
              <a:defRPr sz="1628"/>
            </a:pPr>
            <a:r>
              <a:rPr dirty="0"/>
              <a:t>Cross-Validation</a:t>
            </a:r>
          </a:p>
          <a:p>
            <a:pPr marL="253745" indent="-253745" defTabSz="676655">
              <a:buSzPct val="100000"/>
              <a:buFont typeface="Arial"/>
              <a:buChar char="•"/>
              <a:defRPr sz="1628"/>
            </a:pPr>
            <a:endParaRPr dirty="0"/>
          </a:p>
          <a:p>
            <a:pPr marL="253745" indent="-253745" defTabSz="676655">
              <a:buSzPct val="100000"/>
              <a:buFont typeface="Arial"/>
              <a:buChar char="•"/>
              <a:defRPr sz="1628"/>
            </a:pPr>
            <a:r>
              <a:rPr dirty="0"/>
              <a:t>Experiments using more models </a:t>
            </a:r>
          </a:p>
        </p:txBody>
      </p:sp>
      <p:sp>
        <p:nvSpPr>
          <p:cNvPr id="286" name="Slide Number Placeholder 12"/>
          <p:cNvSpPr txBox="1">
            <a:spLocks noGrp="1"/>
          </p:cNvSpPr>
          <p:nvPr>
            <p:ph type="sldNum" sz="quarter" idx="2"/>
          </p:nvPr>
        </p:nvSpPr>
        <p:spPr>
          <a:xfrm>
            <a:off x="11533414" y="306784"/>
            <a:ext cx="262346"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4" name="Title 1">
            <a:extLst>
              <a:ext uri="{FF2B5EF4-FFF2-40B4-BE49-F238E27FC236}">
                <a16:creationId xmlns:a16="http://schemas.microsoft.com/office/drawing/2014/main" id="{DD8F10AE-69A6-FC17-DEB4-AA88028CA7C3}"/>
              </a:ext>
            </a:extLst>
          </p:cNvPr>
          <p:cNvSpPr txBox="1"/>
          <p:nvPr/>
        </p:nvSpPr>
        <p:spPr>
          <a:xfrm>
            <a:off x="1504759" y="1434464"/>
            <a:ext cx="8571929" cy="1151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lnSpc>
                <a:spcPct val="80000"/>
              </a:lnSpc>
              <a:defRPr sz="5000" cap="all">
                <a:solidFill>
                  <a:srgbClr val="3B4546"/>
                </a:solidFill>
              </a:defRPr>
            </a:pPr>
            <a:r>
              <a:rPr dirty="0"/>
              <a:t>Training and Results</a:t>
            </a:r>
            <a:br>
              <a:rPr dirty="0"/>
            </a:br>
            <a:r>
              <a:rPr sz="3600" i="1" dirty="0"/>
              <a:t>(Supervised)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34" name="Title 1"/>
          <p:cNvSpPr txBox="1">
            <a:spLocks noGrp="1"/>
          </p:cNvSpPr>
          <p:nvPr>
            <p:ph type="title"/>
          </p:nvPr>
        </p:nvSpPr>
        <p:spPr>
          <a:prstGeom prst="rect">
            <a:avLst/>
          </a:prstGeom>
        </p:spPr>
        <p:txBody>
          <a:bodyPr>
            <a:normAutofit fontScale="90000"/>
          </a:bodyPr>
          <a:lstStyle>
            <a:lvl1pPr defTabSz="630936">
              <a:defRPr sz="3450"/>
            </a:lvl1pPr>
          </a:lstStyle>
          <a:p>
            <a:r>
              <a:rPr lang="fr-FR" altLang="zh-CN" dirty="0"/>
              <a:t>Split the </a:t>
            </a:r>
            <a:r>
              <a:rPr lang="fr-FR" altLang="zh-CN" dirty="0" err="1"/>
              <a:t>dataset</a:t>
            </a:r>
            <a:r>
              <a:rPr lang="fr-FR" altLang="zh-CN" dirty="0"/>
              <a:t> and normalise the data on train set</a:t>
            </a:r>
            <a:br>
              <a:rPr lang="fr-FR" altLang="zh-CN" dirty="0"/>
            </a:br>
            <a:endParaRPr dirty="0"/>
          </a:p>
        </p:txBody>
      </p:sp>
      <p:sp>
        <p:nvSpPr>
          <p:cNvPr id="235"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236" name="文本占位符 17"/>
          <p:cNvSpPr>
            <a:spLocks noGrp="1"/>
          </p:cNvSpPr>
          <p:nvPr>
            <p:ph type="body" idx="23"/>
          </p:nvPr>
        </p:nvSpPr>
        <p:spPr>
          <a:xfrm>
            <a:off x="6019522" y="2522925"/>
            <a:ext cx="4982210" cy="3653395"/>
          </a:xfrm>
          <a:prstGeom prst="rect">
            <a:avLst/>
          </a:prstGeom>
        </p:spPr>
        <p:txBody>
          <a:bodyPr/>
          <a:lstStyle/>
          <a:p>
            <a:pPr marL="283463" indent="-283463">
              <a:lnSpc>
                <a:spcPct val="150000"/>
              </a:lnSpc>
              <a:spcBef>
                <a:spcPts val="0"/>
              </a:spcBef>
              <a:defRPr sz="1600"/>
            </a:pPr>
            <a:endParaRPr/>
          </a:p>
        </p:txBody>
      </p:sp>
      <p:pic>
        <p:nvPicPr>
          <p:cNvPr id="2" name="截屏2023-12-13 19.18.19.png" descr="截屏2023-12-13 19.18.19.png">
            <a:extLst>
              <a:ext uri="{FF2B5EF4-FFF2-40B4-BE49-F238E27FC236}">
                <a16:creationId xmlns:a16="http://schemas.microsoft.com/office/drawing/2014/main" id="{26CA3F68-6735-ACED-019A-CBFE5F4F7F38}"/>
              </a:ext>
            </a:extLst>
          </p:cNvPr>
          <p:cNvPicPr>
            <a:picLocks noChangeAspect="1"/>
          </p:cNvPicPr>
          <p:nvPr/>
        </p:nvPicPr>
        <p:blipFill>
          <a:blip r:embed="rId3"/>
          <a:stretch>
            <a:fillRect/>
          </a:stretch>
        </p:blipFill>
        <p:spPr>
          <a:xfrm>
            <a:off x="2382696" y="2799663"/>
            <a:ext cx="7233980" cy="2715045"/>
          </a:xfrm>
          <a:prstGeom prst="rect">
            <a:avLst/>
          </a:prstGeom>
          <a:ln w="12700">
            <a:miter lim="400000"/>
          </a:ln>
        </p:spPr>
      </p:pic>
    </p:spTree>
    <p:extLst>
      <p:ext uri="{BB962C8B-B14F-4D97-AF65-F5344CB8AC3E}">
        <p14:creationId xmlns:p14="http://schemas.microsoft.com/office/powerpoint/2010/main" val="15479559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34" name="Title 1"/>
          <p:cNvSpPr txBox="1">
            <a:spLocks noGrp="1"/>
          </p:cNvSpPr>
          <p:nvPr>
            <p:ph type="title"/>
          </p:nvPr>
        </p:nvSpPr>
        <p:spPr>
          <a:prstGeom prst="rect">
            <a:avLst/>
          </a:prstGeom>
        </p:spPr>
        <p:txBody>
          <a:bodyPr>
            <a:normAutofit fontScale="90000"/>
          </a:bodyPr>
          <a:lstStyle>
            <a:lvl1pPr defTabSz="630936">
              <a:defRPr sz="3450"/>
            </a:lvl1pPr>
          </a:lstStyle>
          <a:p>
            <a:r>
              <a:rPr lang="fr-FR" altLang="zh-CN" dirty="0"/>
              <a:t>Split the </a:t>
            </a:r>
            <a:r>
              <a:rPr lang="fr-FR" altLang="zh-CN" dirty="0" err="1"/>
              <a:t>dataset</a:t>
            </a:r>
            <a:r>
              <a:rPr lang="fr-FR" altLang="zh-CN" dirty="0"/>
              <a:t> and normalise the data on train set</a:t>
            </a:r>
            <a:br>
              <a:rPr lang="fr-FR" altLang="zh-CN" dirty="0"/>
            </a:br>
            <a:endParaRPr dirty="0"/>
          </a:p>
        </p:txBody>
      </p:sp>
      <p:sp>
        <p:nvSpPr>
          <p:cNvPr id="235"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236" name="文本占位符 17"/>
          <p:cNvSpPr>
            <a:spLocks noGrp="1"/>
          </p:cNvSpPr>
          <p:nvPr>
            <p:ph type="body" idx="23"/>
          </p:nvPr>
        </p:nvSpPr>
        <p:spPr>
          <a:xfrm>
            <a:off x="6019522" y="2522925"/>
            <a:ext cx="4982210" cy="3653395"/>
          </a:xfrm>
          <a:prstGeom prst="rect">
            <a:avLst/>
          </a:prstGeom>
        </p:spPr>
        <p:txBody>
          <a:bodyPr/>
          <a:lstStyle/>
          <a:p>
            <a:pPr marL="283463" indent="-283463">
              <a:lnSpc>
                <a:spcPct val="150000"/>
              </a:lnSpc>
              <a:spcBef>
                <a:spcPts val="0"/>
              </a:spcBef>
              <a:defRPr sz="1600"/>
            </a:pPr>
            <a:endParaRPr/>
          </a:p>
        </p:txBody>
      </p:sp>
      <p:pic>
        <p:nvPicPr>
          <p:cNvPr id="3" name="截屏2023-12-13 20.00.50.png" descr="截屏2023-12-13 20.00.50.png">
            <a:extLst>
              <a:ext uri="{FF2B5EF4-FFF2-40B4-BE49-F238E27FC236}">
                <a16:creationId xmlns:a16="http://schemas.microsoft.com/office/drawing/2014/main" id="{CC2E0308-FFB6-0E53-5ABA-A03391473267}"/>
              </a:ext>
            </a:extLst>
          </p:cNvPr>
          <p:cNvPicPr>
            <a:picLocks noChangeAspect="1"/>
          </p:cNvPicPr>
          <p:nvPr/>
        </p:nvPicPr>
        <p:blipFill>
          <a:blip r:embed="rId3"/>
          <a:stretch>
            <a:fillRect/>
          </a:stretch>
        </p:blipFill>
        <p:spPr>
          <a:xfrm>
            <a:off x="3767255" y="2615203"/>
            <a:ext cx="4188098" cy="4045681"/>
          </a:xfrm>
          <a:prstGeom prst="rect">
            <a:avLst/>
          </a:prstGeom>
          <a:ln w="12700">
            <a:miter lim="400000"/>
          </a:ln>
        </p:spPr>
      </p:pic>
    </p:spTree>
    <p:extLst>
      <p:ext uri="{BB962C8B-B14F-4D97-AF65-F5344CB8AC3E}">
        <p14:creationId xmlns:p14="http://schemas.microsoft.com/office/powerpoint/2010/main" val="5885111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Presentation title</a:t>
            </a:r>
          </a:p>
        </p:txBody>
      </p:sp>
      <p:sp>
        <p:nvSpPr>
          <p:cNvPr id="297" name="Title 1"/>
          <p:cNvSpPr txBox="1">
            <a:spLocks noGrp="1"/>
          </p:cNvSpPr>
          <p:nvPr>
            <p:ph type="title"/>
          </p:nvPr>
        </p:nvSpPr>
        <p:spPr>
          <a:xfrm>
            <a:off x="713231" y="1825282"/>
            <a:ext cx="4846322" cy="1682750"/>
          </a:xfrm>
          <a:prstGeom prst="rect">
            <a:avLst/>
          </a:prstGeom>
        </p:spPr>
        <p:txBody>
          <a:bodyPr/>
          <a:lstStyle/>
          <a:p>
            <a:r>
              <a:rPr dirty="0"/>
              <a:t>SVM</a:t>
            </a:r>
          </a:p>
        </p:txBody>
      </p:sp>
      <p:sp>
        <p:nvSpPr>
          <p:cNvPr id="298" name="Text Placeholder 3"/>
          <p:cNvSpPr>
            <a:spLocks noGrp="1"/>
          </p:cNvSpPr>
          <p:nvPr>
            <p:ph type="body" idx="21"/>
          </p:nvPr>
        </p:nvSpPr>
        <p:spPr>
          <a:xfrm>
            <a:off x="6262730" y="1375092"/>
            <a:ext cx="4828033"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nSpc>
                <a:spcPct val="100000"/>
              </a:lnSpc>
              <a:spcBef>
                <a:spcPts val="0"/>
              </a:spcBef>
              <a:buSzTx/>
              <a:buFontTx/>
              <a:buNone/>
              <a:defRPr sz="2200" b="1">
                <a:solidFill>
                  <a:schemeClr val="accent5"/>
                </a:solidFill>
              </a:defRPr>
            </a:pPr>
            <a:r>
              <a:t>With PCA</a:t>
            </a:r>
          </a:p>
        </p:txBody>
      </p:sp>
      <p:sp>
        <p:nvSpPr>
          <p:cNvPr id="299" name="Text Placeholder 5"/>
          <p:cNvSpPr>
            <a:spLocks noGrp="1"/>
          </p:cNvSpPr>
          <p:nvPr>
            <p:ph type="body" idx="23"/>
          </p:nvPr>
        </p:nvSpPr>
        <p:spPr>
          <a:xfrm>
            <a:off x="8856181" y="1375092"/>
            <a:ext cx="1958532"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nSpc>
                <a:spcPct val="150000"/>
              </a:lnSpc>
              <a:spcBef>
                <a:spcPts val="0"/>
              </a:spcBef>
              <a:buSzTx/>
              <a:buNone/>
              <a:defRPr sz="1600">
                <a:solidFill>
                  <a:schemeClr val="accent5"/>
                </a:solidFill>
              </a:defRPr>
            </a:pPr>
            <a:r>
              <a:t>Variance </a:t>
            </a:r>
            <a:r>
              <a:rPr b="1"/>
              <a:t>90%</a:t>
            </a:r>
          </a:p>
        </p:txBody>
      </p:sp>
      <p:sp>
        <p:nvSpPr>
          <p:cNvPr id="300"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301" name="文本框 6"/>
          <p:cNvSpPr txBox="1"/>
          <p:nvPr/>
        </p:nvSpPr>
        <p:spPr>
          <a:xfrm>
            <a:off x="713231" y="3086100"/>
            <a:ext cx="2050913" cy="1088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Training sets 70%</a:t>
            </a:r>
          </a:p>
          <a:p>
            <a:r>
              <a:t>Testing sets  30%</a:t>
            </a:r>
          </a:p>
          <a:p>
            <a:endParaRPr/>
          </a:p>
          <a:p>
            <a:pPr>
              <a:defRPr sz="1400"/>
            </a:pPr>
            <a:r>
              <a:t>    Using   </a:t>
            </a:r>
            <a:r>
              <a:rPr i="1"/>
              <a:t>train_test_split</a:t>
            </a:r>
          </a:p>
        </p:txBody>
      </p:sp>
      <p:sp>
        <p:nvSpPr>
          <p:cNvPr id="302" name="文本框 13"/>
          <p:cNvSpPr txBox="1"/>
          <p:nvPr/>
        </p:nvSpPr>
        <p:spPr>
          <a:xfrm>
            <a:off x="6732269" y="6225244"/>
            <a:ext cx="4094799"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chemeClr val="accent5">
                    <a:hueOff val="-1542857"/>
                    <a:satOff val="-16279"/>
                    <a:lumOff val="8431"/>
                  </a:schemeClr>
                </a:solidFill>
              </a:defRPr>
            </a:pPr>
            <a:endParaRPr/>
          </a:p>
        </p:txBody>
      </p:sp>
      <p:pic>
        <p:nvPicPr>
          <p:cNvPr id="303" name="图片 15" descr="图片 15"/>
          <p:cNvPicPr>
            <a:picLocks noChangeAspect="1"/>
          </p:cNvPicPr>
          <p:nvPr/>
        </p:nvPicPr>
        <p:blipFill>
          <a:blip r:embed="rId3"/>
          <a:stretch>
            <a:fillRect/>
          </a:stretch>
        </p:blipFill>
        <p:spPr>
          <a:xfrm>
            <a:off x="3912527" y="2546033"/>
            <a:ext cx="4778116" cy="1966168"/>
          </a:xfrm>
          <a:prstGeom prst="rect">
            <a:avLst/>
          </a:prstGeom>
          <a:ln w="12700">
            <a:miter lim="400000"/>
          </a:ln>
        </p:spPr>
      </p:pic>
      <p:pic>
        <p:nvPicPr>
          <p:cNvPr id="304" name="截屏2023-12-13 20.41.37.png" descr="截屏2023-12-13 20.41.37.png"/>
          <p:cNvPicPr>
            <a:picLocks noChangeAspect="1"/>
          </p:cNvPicPr>
          <p:nvPr/>
        </p:nvPicPr>
        <p:blipFill>
          <a:blip r:embed="rId4"/>
          <a:stretch>
            <a:fillRect/>
          </a:stretch>
        </p:blipFill>
        <p:spPr>
          <a:xfrm>
            <a:off x="8728673" y="2173952"/>
            <a:ext cx="3443374" cy="291322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Footer Placeholder 11"/>
          <p:cNvSpPr txBox="1"/>
          <p:nvPr/>
        </p:nvSpPr>
        <p:spPr>
          <a:xfrm>
            <a:off x="457200" y="132842"/>
            <a:ext cx="1737361" cy="612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457200">
              <a:defRPr sz="1600">
                <a:solidFill>
                  <a:srgbClr val="374151"/>
                </a:solidFill>
                <a:latin typeface="+mn-lt"/>
                <a:ea typeface="+mn-ea"/>
                <a:cs typeface="+mn-cs"/>
                <a:sym typeface="Helvetica"/>
              </a:defRPr>
            </a:lvl1pPr>
          </a:lstStyle>
          <a:p>
            <a:r>
              <a:t>hyperparameter：PCA Variance</a:t>
            </a:r>
          </a:p>
        </p:txBody>
      </p:sp>
      <p:sp>
        <p:nvSpPr>
          <p:cNvPr id="309" name="Title 1"/>
          <p:cNvSpPr txBox="1">
            <a:spLocks noGrp="1"/>
          </p:cNvSpPr>
          <p:nvPr>
            <p:ph type="title"/>
          </p:nvPr>
        </p:nvSpPr>
        <p:spPr>
          <a:xfrm>
            <a:off x="411479" y="1273692"/>
            <a:ext cx="4846322" cy="1682750"/>
          </a:xfrm>
          <a:prstGeom prst="rect">
            <a:avLst/>
          </a:prstGeom>
        </p:spPr>
        <p:txBody>
          <a:bodyPr/>
          <a:lstStyle/>
          <a:p>
            <a:pPr defTabSz="777240">
              <a:defRPr sz="4250"/>
            </a:pPr>
            <a:br>
              <a:rPr dirty="0"/>
            </a:br>
            <a:r>
              <a:rPr dirty="0"/>
              <a:t>Cross</a:t>
            </a:r>
            <a:br>
              <a:rPr dirty="0"/>
            </a:br>
            <a:r>
              <a:rPr dirty="0"/>
              <a:t>validation</a:t>
            </a:r>
          </a:p>
        </p:txBody>
      </p:sp>
      <p:sp>
        <p:nvSpPr>
          <p:cNvPr id="310"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311" name="文本占位符 14"/>
          <p:cNvSpPr>
            <a:spLocks noGrp="1"/>
          </p:cNvSpPr>
          <p:nvPr>
            <p:ph type="body" idx="21"/>
          </p:nvPr>
        </p:nvSpPr>
        <p:spPr>
          <a:xfrm>
            <a:off x="3061149" y="127936"/>
            <a:ext cx="6535674"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nSpc>
                <a:spcPct val="100000"/>
              </a:lnSpc>
              <a:spcBef>
                <a:spcPts val="0"/>
              </a:spcBef>
              <a:buSzTx/>
              <a:buFontTx/>
              <a:buNone/>
              <a:defRPr sz="2200" b="1"/>
            </a:lvl1pPr>
          </a:lstStyle>
          <a:p>
            <a:r>
              <a:rPr dirty="0"/>
              <a:t>LEARN —— CURVE </a:t>
            </a:r>
          </a:p>
        </p:txBody>
      </p:sp>
      <p:sp>
        <p:nvSpPr>
          <p:cNvPr id="312" name="The training score (red line) indicates that the model consistently performs well on the training set as more data is introduced, which suggests that the model has a good fit to the training data. The score remains relatively high across the board, demon"/>
          <p:cNvSpPr txBox="1"/>
          <p:nvPr/>
        </p:nvSpPr>
        <p:spPr>
          <a:xfrm>
            <a:off x="3177233" y="3018322"/>
            <a:ext cx="8854242" cy="546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2000"/>
              </a:spcBef>
              <a:defRPr sz="1600">
                <a:solidFill>
                  <a:srgbClr val="374151"/>
                </a:solidFill>
                <a:latin typeface="+mn-lt"/>
                <a:ea typeface="+mn-ea"/>
                <a:cs typeface="+mn-cs"/>
                <a:sym typeface="Helvetica"/>
              </a:defRPr>
            </a:pPr>
            <a:r>
              <a:rPr dirty="0"/>
              <a:t>The training score (red line) indicates that the model consistently performs well on the training set as more data is introduced, which suggests that the model has a good fit to the training data. The score remains relatively high across the board, demonstrating the model's solid learning capacity.</a:t>
            </a:r>
          </a:p>
          <a:p>
            <a:pPr defTabSz="457200">
              <a:spcBef>
                <a:spcPts val="2000"/>
              </a:spcBef>
              <a:defRPr sz="1600">
                <a:solidFill>
                  <a:srgbClr val="374151"/>
                </a:solidFill>
                <a:latin typeface="+mn-lt"/>
                <a:ea typeface="+mn-ea"/>
                <a:cs typeface="+mn-cs"/>
                <a:sym typeface="Helvetica"/>
              </a:defRPr>
            </a:pPr>
            <a:r>
              <a:rPr dirty="0"/>
              <a:t>The cross-validation score (green line), which measures performance on data the model hasn't seen during training, improves significantly with more training examples. This upward trend is a sign that the model is learning generalizable patterns from the training data.</a:t>
            </a:r>
          </a:p>
          <a:p>
            <a:pPr defTabSz="457200">
              <a:spcBef>
                <a:spcPts val="2000"/>
              </a:spcBef>
              <a:defRPr sz="1600">
                <a:solidFill>
                  <a:srgbClr val="374151"/>
                </a:solidFill>
                <a:latin typeface="+mn-lt"/>
                <a:ea typeface="+mn-ea"/>
                <a:cs typeface="+mn-cs"/>
                <a:sym typeface="Helvetica"/>
              </a:defRPr>
            </a:pPr>
            <a:r>
              <a:rPr dirty="0"/>
              <a:t>Looking at the gap between the scores, we see it's quite narrow, which implies that the model is generalizing well and is not overfitting to the training data.</a:t>
            </a:r>
          </a:p>
          <a:p>
            <a:pPr defTabSz="457200">
              <a:spcBef>
                <a:spcPts val="2000"/>
              </a:spcBef>
              <a:defRPr sz="1600">
                <a:solidFill>
                  <a:srgbClr val="374151"/>
                </a:solidFill>
                <a:latin typeface="+mn-lt"/>
                <a:ea typeface="+mn-ea"/>
                <a:cs typeface="+mn-cs"/>
                <a:sym typeface="Helvetica"/>
              </a:defRPr>
            </a:pPr>
            <a:r>
              <a:rPr dirty="0"/>
              <a:t>Result: The model is learning effectively and is able to generalize from its training. There's a notable improvement in generalization as more training data is used. The plateau in improvement suggests that adding more data might not yield significant performance gains, possibly because the model has reached its learning capacity with the current complexity.</a:t>
            </a:r>
          </a:p>
          <a:p>
            <a:pPr defTabSz="457200">
              <a:spcBef>
                <a:spcPts val="2000"/>
              </a:spcBef>
              <a:defRPr sz="1600">
                <a:solidFill>
                  <a:srgbClr val="374151"/>
                </a:solidFill>
                <a:latin typeface="+mn-lt"/>
                <a:ea typeface="+mn-ea"/>
                <a:cs typeface="+mn-cs"/>
                <a:sym typeface="Helvetica"/>
              </a:defRPr>
            </a:pPr>
            <a:endParaRPr dirty="0"/>
          </a:p>
          <a:p>
            <a:pPr defTabSz="457200">
              <a:spcBef>
                <a:spcPts val="2000"/>
              </a:spcBef>
              <a:defRPr sz="1600">
                <a:solidFill>
                  <a:srgbClr val="374151"/>
                </a:solidFill>
                <a:latin typeface="+mn-lt"/>
                <a:ea typeface="+mn-ea"/>
                <a:cs typeface="+mn-cs"/>
                <a:sym typeface="Helvetica"/>
              </a:defRPr>
            </a:pPr>
            <a:r>
              <a:rPr dirty="0"/>
              <a:t>To improve further, it might be beneficial to explore increasing the model's complexity if it seems too simple. This could involve introducing more features, tuning hyperparameters, or experimenting with a different model architecture that can capture more complex patterns in the data.</a:t>
            </a:r>
          </a:p>
        </p:txBody>
      </p:sp>
      <p:pic>
        <p:nvPicPr>
          <p:cNvPr id="313" name="截屏2023-12-13 22.07.04.png" descr="截屏2023-12-13 22.07.04.png"/>
          <p:cNvPicPr>
            <a:picLocks noChangeAspect="1"/>
          </p:cNvPicPr>
          <p:nvPr/>
        </p:nvPicPr>
        <p:blipFill>
          <a:blip r:embed="rId2"/>
          <a:stretch>
            <a:fillRect/>
          </a:stretch>
        </p:blipFill>
        <p:spPr>
          <a:xfrm>
            <a:off x="5889419" y="12656"/>
            <a:ext cx="4846321" cy="310190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Footer Placeholder 11"/>
          <p:cNvSpPr txBox="1"/>
          <p:nvPr/>
        </p:nvSpPr>
        <p:spPr>
          <a:xfrm>
            <a:off x="457200" y="132842"/>
            <a:ext cx="1737361" cy="612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defTabSz="457200">
              <a:defRPr sz="1600">
                <a:solidFill>
                  <a:srgbClr val="374151"/>
                </a:solidFill>
                <a:latin typeface="+mn-lt"/>
                <a:ea typeface="+mn-ea"/>
                <a:cs typeface="+mn-cs"/>
                <a:sym typeface="Helvetica"/>
              </a:defRPr>
            </a:lvl1pPr>
          </a:lstStyle>
          <a:p>
            <a:r>
              <a:t>hyperparameter：PCA Variance</a:t>
            </a:r>
          </a:p>
        </p:txBody>
      </p:sp>
      <p:sp>
        <p:nvSpPr>
          <p:cNvPr id="316" name="Title 1"/>
          <p:cNvSpPr txBox="1">
            <a:spLocks noGrp="1"/>
          </p:cNvSpPr>
          <p:nvPr>
            <p:ph type="title"/>
          </p:nvPr>
        </p:nvSpPr>
        <p:spPr>
          <a:xfrm>
            <a:off x="411479" y="1273692"/>
            <a:ext cx="4846322" cy="1682750"/>
          </a:xfrm>
          <a:prstGeom prst="rect">
            <a:avLst/>
          </a:prstGeom>
        </p:spPr>
        <p:txBody>
          <a:bodyPr/>
          <a:lstStyle/>
          <a:p>
            <a:pPr defTabSz="777240">
              <a:defRPr sz="4250"/>
            </a:pPr>
            <a:br/>
            <a:r>
              <a:t>Cross</a:t>
            </a:r>
            <a:br/>
            <a:r>
              <a:t>validation</a:t>
            </a:r>
          </a:p>
        </p:txBody>
      </p:sp>
      <p:sp>
        <p:nvSpPr>
          <p:cNvPr id="317"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318" name="文本占位符 14"/>
          <p:cNvSpPr>
            <a:spLocks noGrp="1"/>
          </p:cNvSpPr>
          <p:nvPr>
            <p:ph type="body" idx="21"/>
          </p:nvPr>
        </p:nvSpPr>
        <p:spPr>
          <a:xfrm>
            <a:off x="4648283" y="193643"/>
            <a:ext cx="6535675"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nSpc>
                <a:spcPct val="100000"/>
              </a:lnSpc>
              <a:spcBef>
                <a:spcPts val="0"/>
              </a:spcBef>
              <a:buSzTx/>
              <a:buFontTx/>
              <a:buNone/>
              <a:defRPr sz="2200" b="1"/>
            </a:pPr>
            <a:r>
              <a:t>Grid-search </a:t>
            </a:r>
            <a:r>
              <a:rPr b="0">
                <a:latin typeface="Wingdings"/>
                <a:ea typeface="Wingdings"/>
                <a:cs typeface="Wingdings"/>
                <a:sym typeface="Wingdings"/>
              </a:rPr>
              <a:t></a:t>
            </a:r>
            <a:r>
              <a:t> How many components we want  </a:t>
            </a:r>
          </a:p>
        </p:txBody>
      </p:sp>
      <p:pic>
        <p:nvPicPr>
          <p:cNvPr id="319" name="截屏2023-12-13 20.29.10.png" descr="截屏2023-12-13 20.29.10.png"/>
          <p:cNvPicPr>
            <a:picLocks noChangeAspect="1"/>
          </p:cNvPicPr>
          <p:nvPr/>
        </p:nvPicPr>
        <p:blipFill>
          <a:blip r:embed="rId2"/>
          <a:stretch>
            <a:fillRect/>
          </a:stretch>
        </p:blipFill>
        <p:spPr>
          <a:xfrm>
            <a:off x="4903089" y="1823731"/>
            <a:ext cx="6551581" cy="321053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Presentation title</a:t>
            </a:r>
          </a:p>
        </p:txBody>
      </p:sp>
      <p:sp>
        <p:nvSpPr>
          <p:cNvPr id="322" name="Title 1"/>
          <p:cNvSpPr txBox="1">
            <a:spLocks noGrp="1"/>
          </p:cNvSpPr>
          <p:nvPr>
            <p:ph type="title"/>
          </p:nvPr>
        </p:nvSpPr>
        <p:spPr>
          <a:xfrm>
            <a:off x="137785" y="1916727"/>
            <a:ext cx="5787025" cy="1713835"/>
          </a:xfrm>
          <a:prstGeom prst="rect">
            <a:avLst/>
          </a:prstGeom>
        </p:spPr>
        <p:txBody>
          <a:bodyPr/>
          <a:lstStyle/>
          <a:p>
            <a:r>
              <a:rPr dirty="0" err="1"/>
              <a:t>RandomForest</a:t>
            </a:r>
            <a:endParaRPr dirty="0"/>
          </a:p>
        </p:txBody>
      </p:sp>
      <p:sp>
        <p:nvSpPr>
          <p:cNvPr id="323"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324" name="文本框 6"/>
          <p:cNvSpPr txBox="1"/>
          <p:nvPr/>
        </p:nvSpPr>
        <p:spPr>
          <a:xfrm>
            <a:off x="713231" y="3086100"/>
            <a:ext cx="2050913" cy="1088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Training sets 70%</a:t>
            </a:r>
          </a:p>
          <a:p>
            <a:r>
              <a:t>Testing sets  30%</a:t>
            </a:r>
          </a:p>
          <a:p>
            <a:endParaRPr/>
          </a:p>
          <a:p>
            <a:pPr>
              <a:defRPr sz="1400"/>
            </a:pPr>
            <a:r>
              <a:t>    Using   </a:t>
            </a:r>
            <a:r>
              <a:rPr i="1"/>
              <a:t>train_test_split</a:t>
            </a:r>
          </a:p>
        </p:txBody>
      </p:sp>
      <p:sp>
        <p:nvSpPr>
          <p:cNvPr id="325" name="文本框 13"/>
          <p:cNvSpPr txBox="1"/>
          <p:nvPr/>
        </p:nvSpPr>
        <p:spPr>
          <a:xfrm>
            <a:off x="6732269" y="6225244"/>
            <a:ext cx="4094799"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chemeClr val="accent5">
                    <a:hueOff val="-1542857"/>
                    <a:satOff val="-16279"/>
                    <a:lumOff val="8431"/>
                  </a:schemeClr>
                </a:solidFill>
              </a:defRPr>
            </a:pPr>
            <a:endParaRPr/>
          </a:p>
        </p:txBody>
      </p:sp>
      <p:pic>
        <p:nvPicPr>
          <p:cNvPr id="326" name="截屏2023-12-13 22.27.49.png" descr="截屏2023-12-13 22.27.49.png"/>
          <p:cNvPicPr>
            <a:picLocks noChangeAspect="1"/>
          </p:cNvPicPr>
          <p:nvPr/>
        </p:nvPicPr>
        <p:blipFill>
          <a:blip r:embed="rId3"/>
          <a:stretch>
            <a:fillRect/>
          </a:stretch>
        </p:blipFill>
        <p:spPr>
          <a:xfrm>
            <a:off x="4347477" y="221173"/>
            <a:ext cx="5989516" cy="792540"/>
          </a:xfrm>
          <a:prstGeom prst="rect">
            <a:avLst/>
          </a:prstGeom>
          <a:ln w="12700">
            <a:miter lim="400000"/>
          </a:ln>
        </p:spPr>
      </p:pic>
      <p:pic>
        <p:nvPicPr>
          <p:cNvPr id="327" name="截屏2023-12-13 22.28.07.png" descr="截屏2023-12-13 22.28.07.png"/>
          <p:cNvPicPr>
            <a:picLocks noChangeAspect="1"/>
          </p:cNvPicPr>
          <p:nvPr/>
        </p:nvPicPr>
        <p:blipFill>
          <a:blip r:embed="rId4"/>
          <a:stretch>
            <a:fillRect/>
          </a:stretch>
        </p:blipFill>
        <p:spPr>
          <a:xfrm>
            <a:off x="6403673" y="1392531"/>
            <a:ext cx="4971096" cy="2442786"/>
          </a:xfrm>
          <a:prstGeom prst="rect">
            <a:avLst/>
          </a:prstGeom>
          <a:ln w="12700">
            <a:miter lim="400000"/>
          </a:ln>
        </p:spPr>
      </p:pic>
      <p:pic>
        <p:nvPicPr>
          <p:cNvPr id="328" name="截屏2023-12-13 22.28.41.png" descr="截屏2023-12-13 22.28.41.png"/>
          <p:cNvPicPr>
            <a:picLocks noChangeAspect="1"/>
          </p:cNvPicPr>
          <p:nvPr/>
        </p:nvPicPr>
        <p:blipFill>
          <a:blip r:embed="rId5"/>
          <a:stretch>
            <a:fillRect/>
          </a:stretch>
        </p:blipFill>
        <p:spPr>
          <a:xfrm>
            <a:off x="4357735" y="4099745"/>
            <a:ext cx="5969001" cy="26416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Presentation title</a:t>
            </a:r>
          </a:p>
        </p:txBody>
      </p:sp>
      <p:sp>
        <p:nvSpPr>
          <p:cNvPr id="334"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335" name="文本框 13"/>
          <p:cNvSpPr txBox="1"/>
          <p:nvPr/>
        </p:nvSpPr>
        <p:spPr>
          <a:xfrm>
            <a:off x="6732269" y="6225244"/>
            <a:ext cx="4094799"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chemeClr val="accent5">
                    <a:hueOff val="-1542857"/>
                    <a:satOff val="-16279"/>
                    <a:lumOff val="8431"/>
                  </a:schemeClr>
                </a:solidFill>
              </a:defRPr>
            </a:pPr>
            <a:endParaRPr/>
          </a:p>
        </p:txBody>
      </p:sp>
      <p:pic>
        <p:nvPicPr>
          <p:cNvPr id="336" name="截屏2023-12-13 22.29.11.png" descr="截屏2023-12-13 22.29.11.png"/>
          <p:cNvPicPr>
            <a:picLocks noChangeAspect="1"/>
          </p:cNvPicPr>
          <p:nvPr/>
        </p:nvPicPr>
        <p:blipFill>
          <a:blip r:embed="rId3"/>
          <a:stretch>
            <a:fillRect/>
          </a:stretch>
        </p:blipFill>
        <p:spPr>
          <a:xfrm>
            <a:off x="29573" y="2545320"/>
            <a:ext cx="5743259" cy="4314403"/>
          </a:xfrm>
          <a:prstGeom prst="rect">
            <a:avLst/>
          </a:prstGeom>
          <a:ln w="12700">
            <a:miter lim="400000"/>
          </a:ln>
        </p:spPr>
      </p:pic>
      <p:sp>
        <p:nvSpPr>
          <p:cNvPr id="337" name="Based on the learning curve plot you've uploaded, we can observe several key points:…"/>
          <p:cNvSpPr txBox="1"/>
          <p:nvPr/>
        </p:nvSpPr>
        <p:spPr>
          <a:xfrm>
            <a:off x="6108399" y="53269"/>
            <a:ext cx="5945816" cy="6789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a:solidFill>
                  <a:srgbClr val="FF2600"/>
                </a:solidFill>
              </a:defRPr>
            </a:pPr>
            <a:r>
              <a:rPr dirty="0">
                <a:solidFill>
                  <a:schemeClr val="accent5"/>
                </a:solidFill>
              </a:rPr>
              <a:t>Based on the learning curve plot you've uploaded, we can observe several key points:</a:t>
            </a:r>
          </a:p>
          <a:p>
            <a:pPr>
              <a:defRPr>
                <a:solidFill>
                  <a:srgbClr val="FF2600"/>
                </a:solidFill>
              </a:defRPr>
            </a:pPr>
            <a:endParaRPr dirty="0">
              <a:solidFill>
                <a:schemeClr val="accent5"/>
              </a:solidFill>
            </a:endParaRPr>
          </a:p>
          <a:p>
            <a:pPr>
              <a:defRPr>
                <a:solidFill>
                  <a:srgbClr val="FF2600"/>
                </a:solidFill>
              </a:defRPr>
            </a:pPr>
            <a:r>
              <a:rPr dirty="0">
                <a:solidFill>
                  <a:schemeClr val="accent5"/>
                </a:solidFill>
              </a:rPr>
              <a:t>1. The training score (red line) is extremely high, almost reaching a perfect score (1.0).</a:t>
            </a:r>
          </a:p>
          <a:p>
            <a:pPr>
              <a:defRPr>
                <a:solidFill>
                  <a:srgbClr val="FF2600"/>
                </a:solidFill>
              </a:defRPr>
            </a:pPr>
            <a:endParaRPr dirty="0">
              <a:solidFill>
                <a:schemeClr val="accent5"/>
              </a:solidFill>
            </a:endParaRPr>
          </a:p>
          <a:p>
            <a:pPr>
              <a:defRPr>
                <a:solidFill>
                  <a:srgbClr val="FF2600"/>
                </a:solidFill>
              </a:defRPr>
            </a:pPr>
            <a:r>
              <a:rPr dirty="0">
                <a:solidFill>
                  <a:schemeClr val="accent5"/>
                </a:solidFill>
              </a:rPr>
              <a:t>2. The cross-validation score (green line) increases as the number of training samples grows but always remains below the training score.</a:t>
            </a:r>
          </a:p>
          <a:p>
            <a:pPr>
              <a:defRPr>
                <a:solidFill>
                  <a:srgbClr val="FF2600"/>
                </a:solidFill>
              </a:defRPr>
            </a:pPr>
            <a:endParaRPr dirty="0">
              <a:solidFill>
                <a:schemeClr val="accent5"/>
              </a:solidFill>
            </a:endParaRPr>
          </a:p>
          <a:p>
            <a:pPr>
              <a:defRPr>
                <a:solidFill>
                  <a:srgbClr val="FF2600"/>
                </a:solidFill>
              </a:defRPr>
            </a:pPr>
            <a:r>
              <a:rPr dirty="0">
                <a:solidFill>
                  <a:schemeClr val="accent5"/>
                </a:solidFill>
              </a:rPr>
              <a:t>3. There is a certain gap between the training score and the cross-validation score.</a:t>
            </a:r>
          </a:p>
          <a:p>
            <a:pPr>
              <a:defRPr>
                <a:solidFill>
                  <a:srgbClr val="FF2600"/>
                </a:solidFill>
              </a:defRPr>
            </a:pPr>
            <a:endParaRPr dirty="0">
              <a:solidFill>
                <a:schemeClr val="accent5"/>
              </a:solidFill>
            </a:endParaRPr>
          </a:p>
          <a:p>
            <a:pPr>
              <a:defRPr>
                <a:solidFill>
                  <a:srgbClr val="FF2600"/>
                </a:solidFill>
              </a:defRPr>
            </a:pPr>
            <a:r>
              <a:rPr dirty="0">
                <a:solidFill>
                  <a:schemeClr val="accent5"/>
                </a:solidFill>
              </a:rPr>
              <a:t>These observations suggest the presence of overfitting. This means that the model learns very well on the training data but does not perform as well on unseen data, such as the cross-validation set. Although the cross-validation score improves as the number of training samples increases, the rate of improvement slows down, and there is a significant gap compared to the training score. This may indicate that adding more data could help with the model's generalization ability, but the model might also need regularization or a simpler model structure to reduce overfitting.</a:t>
            </a:r>
          </a:p>
        </p:txBody>
      </p:sp>
      <p:sp>
        <p:nvSpPr>
          <p:cNvPr id="4" name="Title 1">
            <a:extLst>
              <a:ext uri="{FF2B5EF4-FFF2-40B4-BE49-F238E27FC236}">
                <a16:creationId xmlns:a16="http://schemas.microsoft.com/office/drawing/2014/main" id="{C0B4E9BF-2966-D96B-27ED-DEC828BF968B}"/>
              </a:ext>
            </a:extLst>
          </p:cNvPr>
          <p:cNvSpPr txBox="1">
            <a:spLocks/>
          </p:cNvSpPr>
          <p:nvPr/>
        </p:nvSpPr>
        <p:spPr>
          <a:xfrm>
            <a:off x="137785" y="1916727"/>
            <a:ext cx="5787025" cy="17138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marR="0" indent="0" algn="l" defTabSz="914400" rtl="0" latinLnBrk="0">
              <a:lnSpc>
                <a:spcPct val="80000"/>
              </a:lnSpc>
              <a:spcBef>
                <a:spcPts val="0"/>
              </a:spcBef>
              <a:spcAft>
                <a:spcPts val="0"/>
              </a:spcAft>
              <a:buClrTx/>
              <a:buSzTx/>
              <a:buFontTx/>
              <a:buNone/>
              <a:tabLst/>
              <a:defRPr sz="5000" b="0" i="0" u="none" strike="noStrike" cap="all" spc="0" baseline="0">
                <a:solidFill>
                  <a:schemeClr val="accent4"/>
                </a:solidFill>
                <a:uFillTx/>
                <a:latin typeface="Arial"/>
                <a:ea typeface="Arial"/>
                <a:cs typeface="Arial"/>
                <a:sym typeface="Arial"/>
              </a:defRPr>
            </a:lvl1pPr>
            <a:lvl2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2pPr>
            <a:lvl3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3pPr>
            <a:lvl4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4pPr>
            <a:lvl5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5pPr>
            <a:lvl6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6pPr>
            <a:lvl7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7pPr>
            <a:lvl8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8pPr>
            <a:lvl9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9pPr>
          </a:lstStyle>
          <a:p>
            <a:pPr hangingPunct="1"/>
            <a:r>
              <a:rPr lang="fr-FR"/>
              <a:t>RandomForest</a:t>
            </a:r>
            <a:endParaRPr lang="fr-F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Presentation title</a:t>
            </a:r>
          </a:p>
        </p:txBody>
      </p:sp>
      <p:sp>
        <p:nvSpPr>
          <p:cNvPr id="343"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344" name="文本框 13"/>
          <p:cNvSpPr txBox="1"/>
          <p:nvPr/>
        </p:nvSpPr>
        <p:spPr>
          <a:xfrm>
            <a:off x="6732269" y="6225244"/>
            <a:ext cx="4094799"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chemeClr val="accent5">
                    <a:hueOff val="-1542857"/>
                    <a:satOff val="-16279"/>
                    <a:lumOff val="8431"/>
                  </a:schemeClr>
                </a:solidFill>
              </a:defRPr>
            </a:pPr>
            <a:endParaRPr/>
          </a:p>
        </p:txBody>
      </p:sp>
      <p:pic>
        <p:nvPicPr>
          <p:cNvPr id="345" name="截屏2023-12-13 22.36.26.png" descr="截屏2023-12-13 22.36.26.png"/>
          <p:cNvPicPr>
            <a:picLocks noChangeAspect="1"/>
          </p:cNvPicPr>
          <p:nvPr/>
        </p:nvPicPr>
        <p:blipFill>
          <a:blip r:embed="rId3"/>
          <a:stretch>
            <a:fillRect/>
          </a:stretch>
        </p:blipFill>
        <p:spPr>
          <a:xfrm>
            <a:off x="46543" y="3583844"/>
            <a:ext cx="3886968" cy="1299560"/>
          </a:xfrm>
          <a:prstGeom prst="rect">
            <a:avLst/>
          </a:prstGeom>
          <a:ln w="12700">
            <a:miter lim="400000"/>
          </a:ln>
        </p:spPr>
      </p:pic>
      <p:pic>
        <p:nvPicPr>
          <p:cNvPr id="346" name="截屏2023-12-13 22.36.42.png" descr="截屏2023-12-13 22.36.42.png"/>
          <p:cNvPicPr>
            <a:picLocks noChangeAspect="1"/>
          </p:cNvPicPr>
          <p:nvPr/>
        </p:nvPicPr>
        <p:blipFill>
          <a:blip r:embed="rId4"/>
          <a:stretch>
            <a:fillRect/>
          </a:stretch>
        </p:blipFill>
        <p:spPr>
          <a:xfrm>
            <a:off x="6012643" y="2311597"/>
            <a:ext cx="5534051" cy="3886318"/>
          </a:xfrm>
          <a:prstGeom prst="rect">
            <a:avLst/>
          </a:prstGeom>
          <a:ln w="12700">
            <a:miter lim="400000"/>
          </a:ln>
        </p:spPr>
      </p:pic>
      <p:sp>
        <p:nvSpPr>
          <p:cNvPr id="347" name="GET A LITTLE BETTER"/>
          <p:cNvSpPr txBox="1"/>
          <p:nvPr/>
        </p:nvSpPr>
        <p:spPr>
          <a:xfrm>
            <a:off x="7286778" y="1647978"/>
            <a:ext cx="258019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solidFill>
                  <a:schemeClr val="accent5"/>
                </a:solidFill>
              </a:rPr>
              <a:t>GET A LITTLE BETTER</a:t>
            </a:r>
          </a:p>
        </p:txBody>
      </p:sp>
      <p:sp>
        <p:nvSpPr>
          <p:cNvPr id="4" name="Title 1">
            <a:extLst>
              <a:ext uri="{FF2B5EF4-FFF2-40B4-BE49-F238E27FC236}">
                <a16:creationId xmlns:a16="http://schemas.microsoft.com/office/drawing/2014/main" id="{CF0CBB60-0046-E041-4C36-1AF942B2C710}"/>
              </a:ext>
            </a:extLst>
          </p:cNvPr>
          <p:cNvSpPr txBox="1">
            <a:spLocks noGrp="1"/>
          </p:cNvSpPr>
          <p:nvPr>
            <p:ph type="title"/>
          </p:nvPr>
        </p:nvSpPr>
        <p:spPr>
          <a:xfrm>
            <a:off x="137785" y="1916727"/>
            <a:ext cx="5787025" cy="1713835"/>
          </a:xfrm>
          <a:prstGeom prst="rect">
            <a:avLst/>
          </a:prstGeom>
        </p:spPr>
        <p:txBody>
          <a:bodyPr/>
          <a:lstStyle/>
          <a:p>
            <a:r>
              <a:rPr dirty="0" err="1"/>
              <a:t>RandomForest</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2"/>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29" name="Title 1"/>
          <p:cNvSpPr txBox="1">
            <a:spLocks noGrp="1"/>
          </p:cNvSpPr>
          <p:nvPr>
            <p:ph type="title"/>
          </p:nvPr>
        </p:nvSpPr>
        <p:spPr>
          <a:xfrm>
            <a:off x="2295143" y="1463039"/>
            <a:ext cx="7498082" cy="704089"/>
          </a:xfrm>
          <a:prstGeom prst="rect">
            <a:avLst/>
          </a:prstGeom>
        </p:spPr>
        <p:txBody>
          <a:bodyPr/>
          <a:lstStyle>
            <a:lvl1pPr defTabSz="795527">
              <a:defRPr sz="4350"/>
            </a:lvl1pPr>
          </a:lstStyle>
          <a:p>
            <a:r>
              <a:t>Introduction</a:t>
            </a:r>
          </a:p>
        </p:txBody>
      </p:sp>
      <p:sp>
        <p:nvSpPr>
          <p:cNvPr id="230" name="Slide Number Placeholder 3"/>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231" name="Content Placeholder 4"/>
          <p:cNvSpPr txBox="1">
            <a:spLocks noGrp="1"/>
          </p:cNvSpPr>
          <p:nvPr>
            <p:ph type="body" sz="half" idx="1"/>
          </p:nvPr>
        </p:nvSpPr>
        <p:spPr>
          <a:prstGeom prst="rect">
            <a:avLst/>
          </a:prstGeom>
        </p:spPr>
        <p:txBody>
          <a:bodyPr/>
          <a:lstStyle/>
          <a:p>
            <a:pPr marL="342900" indent="-342900">
              <a:buSzPct val="100000"/>
              <a:buFont typeface="Arial"/>
              <a:buChar char="•"/>
            </a:pPr>
            <a:r>
              <a:t>Datasets</a:t>
            </a:r>
          </a:p>
          <a:p>
            <a:endParaRPr/>
          </a:p>
          <a:p>
            <a:pPr marL="342900" indent="-342900">
              <a:buSzPct val="100000"/>
              <a:buFont typeface="Arial"/>
              <a:buChar char="•"/>
            </a:pPr>
            <a:r>
              <a:t>Goals</a:t>
            </a:r>
          </a:p>
          <a:p>
            <a:pPr marL="0" lvl="2" indent="1165860">
              <a:buSzTx/>
              <a:buNone/>
            </a:pPr>
            <a:r>
              <a:rPr b="0"/>
              <a:t>Supervised learning:</a:t>
            </a:r>
            <a:r>
              <a:rPr sz="1400"/>
              <a:t> </a:t>
            </a:r>
            <a:r>
              <a:rPr sz="1400" b="0"/>
              <a:t>Customer Loyalty Classification</a:t>
            </a:r>
            <a:endParaRPr sz="1000" b="0"/>
          </a:p>
          <a:p>
            <a:pPr marL="0" lvl="4" indent="2143125">
              <a:buSzTx/>
              <a:buNone/>
              <a:defRPr sz="1100"/>
            </a:pPr>
            <a:endParaRPr b="0"/>
          </a:p>
          <a:p>
            <a:pPr defTabSz="457200">
              <a:spcBef>
                <a:spcPts val="0"/>
              </a:spcBef>
              <a:defRPr sz="1600" b="0">
                <a:solidFill>
                  <a:srgbClr val="374151"/>
                </a:solidFill>
                <a:latin typeface="+mn-lt"/>
                <a:ea typeface="+mn-ea"/>
                <a:cs typeface="+mn-cs"/>
                <a:sym typeface="Helvetica"/>
              </a:defRPr>
            </a:pPr>
            <a:endParaRPr>
              <a:latin typeface="Arial"/>
              <a:ea typeface="Arial"/>
              <a:cs typeface="Arial"/>
              <a:sym typeface="Arial"/>
            </a:endParaRPr>
          </a:p>
          <a:p>
            <a:pPr>
              <a:defRPr b="0"/>
            </a:pPr>
            <a:r>
              <a:t>	   Unsupervised learning：</a:t>
            </a:r>
            <a:r>
              <a:rPr sz="1400"/>
              <a:t>(Additional) Customer Portrait Analysis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352" name="Text Placeholder 3"/>
          <p:cNvSpPr txBox="1">
            <a:spLocks noGrp="1"/>
          </p:cNvSpPr>
          <p:nvPr>
            <p:ph type="body" sz="quarter" idx="1"/>
          </p:nvPr>
        </p:nvSpPr>
        <p:spPr>
          <a:xfrm>
            <a:off x="2322575" y="2971799"/>
            <a:ext cx="6850000" cy="1719074"/>
          </a:xfrm>
          <a:prstGeom prst="rect">
            <a:avLst/>
          </a:prstGeom>
        </p:spPr>
        <p:txBody>
          <a:bodyPr>
            <a:normAutofit lnSpcReduction="10000"/>
          </a:bodyPr>
          <a:lstStyle/>
          <a:p>
            <a:pPr marL="281177" indent="-281177" defTabSz="749808">
              <a:buSzPct val="100000"/>
              <a:buFont typeface="Arial"/>
              <a:buChar char="•"/>
              <a:defRPr sz="1803"/>
            </a:pPr>
            <a:endParaRPr/>
          </a:p>
          <a:p>
            <a:pPr marL="281177" indent="-281177" defTabSz="749808">
              <a:buSzPct val="100000"/>
              <a:buFont typeface="Arial"/>
              <a:buChar char="•"/>
              <a:defRPr sz="1803"/>
            </a:pPr>
            <a:r>
              <a:t>Feature extraction</a:t>
            </a:r>
          </a:p>
          <a:p>
            <a:pPr marL="281177" indent="-281177" defTabSz="749808">
              <a:buSzPct val="100000"/>
              <a:buFont typeface="Arial"/>
              <a:buChar char="•"/>
              <a:defRPr sz="1803"/>
            </a:pPr>
            <a:endParaRPr/>
          </a:p>
          <a:p>
            <a:pPr marL="281177" indent="-281177" defTabSz="749808">
              <a:buSzPct val="100000"/>
              <a:buFont typeface="Arial"/>
              <a:buChar char="•"/>
              <a:defRPr sz="1803"/>
            </a:pPr>
            <a:r>
              <a:t>Classic K-means and K-means with PCA</a:t>
            </a:r>
          </a:p>
          <a:p>
            <a:pPr marL="281177" indent="-281177" defTabSz="749808">
              <a:buSzPct val="100000"/>
              <a:buFont typeface="Arial"/>
              <a:buChar char="•"/>
              <a:defRPr sz="1803"/>
            </a:pPr>
            <a:endParaRPr/>
          </a:p>
          <a:p>
            <a:pPr marL="281177" indent="-281177" defTabSz="749808">
              <a:buSzPct val="100000"/>
              <a:buFont typeface="Arial"/>
              <a:buChar char="•"/>
              <a:defRPr sz="1803"/>
            </a:pPr>
            <a:r>
              <a:t>Customer segment preferences</a:t>
            </a:r>
          </a:p>
        </p:txBody>
      </p:sp>
      <p:sp>
        <p:nvSpPr>
          <p:cNvPr id="353"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354" name="Title 1"/>
          <p:cNvSpPr txBox="1"/>
          <p:nvPr/>
        </p:nvSpPr>
        <p:spPr>
          <a:xfrm>
            <a:off x="1504759" y="1434464"/>
            <a:ext cx="8571929" cy="1203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lnSpc>
                <a:spcPct val="80000"/>
              </a:lnSpc>
              <a:defRPr sz="5000" cap="all">
                <a:solidFill>
                  <a:srgbClr val="3B4546"/>
                </a:solidFill>
              </a:defRPr>
            </a:pPr>
            <a:r>
              <a:rPr dirty="0"/>
              <a:t>Training and Results</a:t>
            </a:r>
            <a:br>
              <a:rPr dirty="0"/>
            </a:br>
            <a:r>
              <a:rPr sz="3600" i="1" dirty="0"/>
              <a:t>(</a:t>
            </a:r>
            <a:r>
              <a:rPr sz="3600" i="1" dirty="0" err="1"/>
              <a:t>unSupervised</a:t>
            </a:r>
            <a:r>
              <a:rPr sz="3600" i="1" dirty="0"/>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Footer Placeholder 9"/>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chemeClr val="accent5"/>
                </a:solidFill>
              </a:defRPr>
            </a:lvl1pPr>
          </a:lstStyle>
          <a:p>
            <a:r>
              <a:t>Customer Analysis</a:t>
            </a:r>
          </a:p>
        </p:txBody>
      </p:sp>
      <p:sp>
        <p:nvSpPr>
          <p:cNvPr id="358" name="Text Placeholder 2"/>
          <p:cNvSpPr txBox="1">
            <a:spLocks noGrp="1"/>
          </p:cNvSpPr>
          <p:nvPr>
            <p:ph type="body" sz="quarter" idx="1"/>
          </p:nvPr>
        </p:nvSpPr>
        <p:spPr>
          <a:prstGeom prst="rect">
            <a:avLst/>
          </a:prstGeom>
        </p:spPr>
        <p:txBody>
          <a:bodyPr/>
          <a:lstStyle/>
          <a:p>
            <a:r>
              <a:t>RFM model</a:t>
            </a:r>
          </a:p>
        </p:txBody>
      </p:sp>
      <p:sp>
        <p:nvSpPr>
          <p:cNvPr id="359" name="Text Placeholder 3"/>
          <p:cNvSpPr>
            <a:spLocks noGrp="1"/>
          </p:cNvSpPr>
          <p:nvPr>
            <p:ph type="body" idx="21"/>
          </p:nvPr>
        </p:nvSpPr>
        <p:spPr>
          <a:xfrm>
            <a:off x="365760" y="3931920"/>
            <a:ext cx="4754880" cy="14630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83463" indent="-283463">
              <a:lnSpc>
                <a:spcPct val="150000"/>
              </a:lnSpc>
              <a:spcBef>
                <a:spcPts val="0"/>
              </a:spcBef>
              <a:defRPr sz="2000"/>
            </a:pPr>
            <a:r>
              <a:t>Recency  (R)</a:t>
            </a:r>
          </a:p>
          <a:p>
            <a:pPr marL="283463" indent="-283463">
              <a:lnSpc>
                <a:spcPct val="150000"/>
              </a:lnSpc>
              <a:spcBef>
                <a:spcPts val="0"/>
              </a:spcBef>
              <a:defRPr sz="2000"/>
            </a:pPr>
            <a:r>
              <a:t>Frequency  (F)</a:t>
            </a:r>
          </a:p>
          <a:p>
            <a:pPr marL="283463" indent="-283463">
              <a:lnSpc>
                <a:spcPct val="150000"/>
              </a:lnSpc>
              <a:spcBef>
                <a:spcPts val="0"/>
              </a:spcBef>
              <a:defRPr sz="2000"/>
            </a:pPr>
            <a:r>
              <a:t>Moentary value (M)</a:t>
            </a:r>
          </a:p>
        </p:txBody>
      </p:sp>
      <p:sp>
        <p:nvSpPr>
          <p:cNvPr id="360" name="Text Placeholder 4"/>
          <p:cNvSpPr>
            <a:spLocks noGrp="1"/>
          </p:cNvSpPr>
          <p:nvPr>
            <p:ph type="body" idx="22"/>
          </p:nvPr>
        </p:nvSpPr>
        <p:spPr>
          <a:xfrm>
            <a:off x="6096000" y="3412425"/>
            <a:ext cx="5260849" cy="5753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nSpc>
                <a:spcPct val="150000"/>
              </a:lnSpc>
              <a:spcBef>
                <a:spcPts val="0"/>
              </a:spcBef>
              <a:buSzTx/>
              <a:buNone/>
              <a:defRPr sz="2000" b="1"/>
            </a:pPr>
            <a:r>
              <a:t>Add more details </a:t>
            </a:r>
            <a:r>
              <a:rPr sz="1800" b="0" i="1"/>
              <a:t>(for goal: sales forecasting)</a:t>
            </a:r>
          </a:p>
        </p:txBody>
      </p:sp>
      <p:sp>
        <p:nvSpPr>
          <p:cNvPr id="361" name="Slide Number Placeholder 10"/>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362" name="Text Placeholder 3"/>
          <p:cNvSpPr txBox="1"/>
          <p:nvPr/>
        </p:nvSpPr>
        <p:spPr>
          <a:xfrm>
            <a:off x="5907023" y="3931920"/>
            <a:ext cx="4663441" cy="8092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3463" indent="-283463">
              <a:lnSpc>
                <a:spcPct val="150000"/>
              </a:lnSpc>
              <a:buSzPct val="100000"/>
              <a:buFont typeface="Arial"/>
              <a:buChar char="•"/>
              <a:defRPr sz="2000">
                <a:solidFill>
                  <a:srgbClr val="3B4546"/>
                </a:solidFill>
              </a:defRPr>
            </a:pPr>
            <a:r>
              <a:t>Engagement</a:t>
            </a:r>
            <a:endParaRPr sz="1600"/>
          </a:p>
          <a:p>
            <a:pPr marL="283463" indent="-283463">
              <a:lnSpc>
                <a:spcPct val="150000"/>
              </a:lnSpc>
              <a:buSzPct val="100000"/>
              <a:buFont typeface="Arial"/>
              <a:buChar char="•"/>
              <a:defRPr sz="2000">
                <a:solidFill>
                  <a:srgbClr val="3B4546"/>
                </a:solidFill>
              </a:defRPr>
            </a:pPr>
            <a:r>
              <a:t>Revenue  </a:t>
            </a:r>
          </a:p>
        </p:txBody>
      </p:sp>
      <p:sp>
        <p:nvSpPr>
          <p:cNvPr id="3" name="标题 2">
            <a:extLst>
              <a:ext uri="{FF2B5EF4-FFF2-40B4-BE49-F238E27FC236}">
                <a16:creationId xmlns:a16="http://schemas.microsoft.com/office/drawing/2014/main" id="{E85C7C18-E507-8D57-7E02-53775594F8EA}"/>
              </a:ext>
            </a:extLst>
          </p:cNvPr>
          <p:cNvSpPr>
            <a:spLocks noGrp="1"/>
          </p:cNvSpPr>
          <p:nvPr>
            <p:ph type="title"/>
          </p:nvPr>
        </p:nvSpPr>
        <p:spPr/>
        <p:txBody>
          <a:bodyPr>
            <a:normAutofit fontScale="90000"/>
          </a:bodyPr>
          <a:lstStyle/>
          <a:p>
            <a:r>
              <a:rPr lang="en-US" altLang="zh-CN" dirty="0"/>
              <a:t>Feature</a:t>
            </a:r>
            <a:r>
              <a:rPr lang="zh-CN" altLang="en-US" dirty="0"/>
              <a:t> </a:t>
            </a:r>
            <a:r>
              <a:rPr lang="en-US" altLang="zh-CN" dirty="0"/>
              <a:t>extraction</a:t>
            </a:r>
            <a:endParaRPr lang="zh-CN" altLang="en-US" dirty="0"/>
          </a:p>
        </p:txBody>
      </p:sp>
      <p:sp>
        <p:nvSpPr>
          <p:cNvPr id="4" name="Title 1">
            <a:extLst>
              <a:ext uri="{FF2B5EF4-FFF2-40B4-BE49-F238E27FC236}">
                <a16:creationId xmlns:a16="http://schemas.microsoft.com/office/drawing/2014/main" id="{78942DA5-48D3-5167-C236-B9F4A4108BCB}"/>
              </a:ext>
            </a:extLst>
          </p:cNvPr>
          <p:cNvSpPr txBox="1">
            <a:spLocks/>
          </p:cNvSpPr>
          <p:nvPr/>
        </p:nvSpPr>
        <p:spPr>
          <a:xfrm>
            <a:off x="603504" y="1463040"/>
            <a:ext cx="10515600" cy="575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32500" lnSpcReduction="20000"/>
          </a:bodyPr>
          <a:lstStyle>
            <a:lvl1pPr marL="0" marR="0" indent="0" algn="l" defTabSz="914400" rtl="0" latinLnBrk="0">
              <a:lnSpc>
                <a:spcPct val="80000"/>
              </a:lnSpc>
              <a:spcBef>
                <a:spcPts val="0"/>
              </a:spcBef>
              <a:spcAft>
                <a:spcPts val="0"/>
              </a:spcAft>
              <a:buClrTx/>
              <a:buSzTx/>
              <a:buFontTx/>
              <a:buNone/>
              <a:tabLst/>
              <a:defRPr sz="5000" b="0" i="0" u="none" strike="noStrike" cap="all" spc="0" baseline="0">
                <a:solidFill>
                  <a:schemeClr val="accent5"/>
                </a:solidFill>
                <a:uFillTx/>
                <a:latin typeface="Arial"/>
                <a:ea typeface="Arial"/>
                <a:cs typeface="Arial"/>
                <a:sym typeface="Arial"/>
              </a:defRPr>
            </a:lvl1pPr>
            <a:lvl2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2pPr>
            <a:lvl3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3pPr>
            <a:lvl4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4pPr>
            <a:lvl5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5pPr>
            <a:lvl6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6pPr>
            <a:lvl7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7pPr>
            <a:lvl8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8pPr>
            <a:lvl9pPr marL="0" marR="0" indent="0" algn="l" defTabSz="914400" rtl="0" latinLnBrk="0">
              <a:lnSpc>
                <a:spcPct val="80000"/>
              </a:lnSpc>
              <a:spcBef>
                <a:spcPts val="0"/>
              </a:spcBef>
              <a:spcAft>
                <a:spcPts val="0"/>
              </a:spcAft>
              <a:buClrTx/>
              <a:buSzTx/>
              <a:buFontTx/>
              <a:buNone/>
              <a:tabLst/>
              <a:defRPr sz="4400" b="0" i="0" u="none" strike="noStrike" cap="all" spc="0" baseline="0">
                <a:solidFill>
                  <a:srgbClr val="3B4546"/>
                </a:solidFill>
                <a:uFillTx/>
                <a:latin typeface="Arial"/>
                <a:ea typeface="Arial"/>
                <a:cs typeface="Arial"/>
                <a:sym typeface="Arial"/>
              </a:defRPr>
            </a:lvl9pPr>
          </a:lstStyle>
          <a:p>
            <a:pPr hangingPunct="1"/>
            <a:br>
              <a:rPr lang="en-US" altLang="zh-CN" dirty="0"/>
            </a:br>
            <a:br>
              <a:rPr lang="en-US" dirty="0"/>
            </a:b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367" name="Title 1"/>
          <p:cNvSpPr txBox="1">
            <a:spLocks noGrp="1"/>
          </p:cNvSpPr>
          <p:nvPr>
            <p:ph type="title"/>
          </p:nvPr>
        </p:nvSpPr>
        <p:spPr>
          <a:xfrm>
            <a:off x="617407" y="2309940"/>
            <a:ext cx="4846322" cy="1682751"/>
          </a:xfrm>
          <a:prstGeom prst="rect">
            <a:avLst/>
          </a:prstGeom>
        </p:spPr>
        <p:txBody>
          <a:bodyPr/>
          <a:lstStyle/>
          <a:p>
            <a:r>
              <a:t>K-means</a:t>
            </a:r>
            <a:br/>
            <a:endParaRPr/>
          </a:p>
        </p:txBody>
      </p:sp>
      <p:sp>
        <p:nvSpPr>
          <p:cNvPr id="368"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369" name="文本框 9"/>
          <p:cNvSpPr txBox="1"/>
          <p:nvPr/>
        </p:nvSpPr>
        <p:spPr>
          <a:xfrm>
            <a:off x="3086287" y="3080301"/>
            <a:ext cx="4978746"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i="1"/>
            </a:lvl1pPr>
          </a:lstStyle>
          <a:p>
            <a:r>
              <a:t>classic</a:t>
            </a:r>
          </a:p>
        </p:txBody>
      </p:sp>
      <p:pic>
        <p:nvPicPr>
          <p:cNvPr id="370" name="图片 10" descr="图片 10"/>
          <p:cNvPicPr>
            <a:picLocks noChangeAspect="1"/>
          </p:cNvPicPr>
          <p:nvPr/>
        </p:nvPicPr>
        <p:blipFill>
          <a:blip r:embed="rId2"/>
          <a:stretch>
            <a:fillRect/>
          </a:stretch>
        </p:blipFill>
        <p:spPr>
          <a:xfrm>
            <a:off x="227289" y="3511212"/>
            <a:ext cx="4244700" cy="3166800"/>
          </a:xfrm>
          <a:prstGeom prst="rect">
            <a:avLst/>
          </a:prstGeom>
          <a:ln w="12700">
            <a:miter lim="400000"/>
          </a:ln>
        </p:spPr>
      </p:pic>
      <p:sp>
        <p:nvSpPr>
          <p:cNvPr id="371" name="文本框 13"/>
          <p:cNvSpPr txBox="1"/>
          <p:nvPr/>
        </p:nvSpPr>
        <p:spPr>
          <a:xfrm>
            <a:off x="3179821" y="3997890"/>
            <a:ext cx="969763"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Wingdings"/>
                <a:ea typeface="Wingdings"/>
                <a:cs typeface="Wingdings"/>
                <a:sym typeface="Wingdings"/>
              </a:rPr>
              <a:t> </a:t>
            </a:r>
            <a:r>
              <a:t>K=5</a:t>
            </a:r>
          </a:p>
        </p:txBody>
      </p:sp>
      <p:pic>
        <p:nvPicPr>
          <p:cNvPr id="372" name="图片 17" descr="图片 17"/>
          <p:cNvPicPr>
            <a:picLocks noChangeAspect="1"/>
          </p:cNvPicPr>
          <p:nvPr/>
        </p:nvPicPr>
        <p:blipFill>
          <a:blip r:embed="rId3"/>
          <a:stretch>
            <a:fillRect/>
          </a:stretch>
        </p:blipFill>
        <p:spPr>
          <a:xfrm>
            <a:off x="5725259" y="803022"/>
            <a:ext cx="5495002" cy="525195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375" name="Title 1"/>
          <p:cNvSpPr txBox="1">
            <a:spLocks noGrp="1"/>
          </p:cNvSpPr>
          <p:nvPr>
            <p:ph type="title"/>
          </p:nvPr>
        </p:nvSpPr>
        <p:spPr>
          <a:xfrm>
            <a:off x="617407" y="2309940"/>
            <a:ext cx="4846322" cy="1682751"/>
          </a:xfrm>
          <a:prstGeom prst="rect">
            <a:avLst/>
          </a:prstGeom>
        </p:spPr>
        <p:txBody>
          <a:bodyPr/>
          <a:lstStyle/>
          <a:p>
            <a:r>
              <a:t>K-means</a:t>
            </a:r>
            <a:br/>
            <a:endParaRPr/>
          </a:p>
        </p:txBody>
      </p:sp>
      <p:sp>
        <p:nvSpPr>
          <p:cNvPr id="376"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377" name="文本框 9"/>
          <p:cNvSpPr txBox="1"/>
          <p:nvPr/>
        </p:nvSpPr>
        <p:spPr>
          <a:xfrm>
            <a:off x="3086287" y="3080301"/>
            <a:ext cx="4978746"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i="1"/>
            </a:pPr>
            <a:r>
              <a:t>PCA </a:t>
            </a:r>
            <a:r>
              <a:rPr sz="1800"/>
              <a:t>(95%)</a:t>
            </a:r>
          </a:p>
        </p:txBody>
      </p:sp>
      <p:pic>
        <p:nvPicPr>
          <p:cNvPr id="378" name="图片 7" descr="图片 7"/>
          <p:cNvPicPr>
            <a:picLocks noChangeAspect="1"/>
          </p:cNvPicPr>
          <p:nvPr/>
        </p:nvPicPr>
        <p:blipFill>
          <a:blip r:embed="rId3"/>
          <a:stretch>
            <a:fillRect/>
          </a:stretch>
        </p:blipFill>
        <p:spPr>
          <a:xfrm>
            <a:off x="253381" y="3496755"/>
            <a:ext cx="4229700" cy="3161220"/>
          </a:xfrm>
          <a:prstGeom prst="rect">
            <a:avLst/>
          </a:prstGeom>
          <a:ln w="12700">
            <a:miter lim="400000"/>
          </a:ln>
        </p:spPr>
      </p:pic>
      <p:sp>
        <p:nvSpPr>
          <p:cNvPr id="379" name="文本框 10"/>
          <p:cNvSpPr txBox="1"/>
          <p:nvPr/>
        </p:nvSpPr>
        <p:spPr>
          <a:xfrm>
            <a:off x="3179821" y="3997890"/>
            <a:ext cx="969763"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Wingdings"/>
                <a:ea typeface="Wingdings"/>
                <a:cs typeface="Wingdings"/>
                <a:sym typeface="Wingdings"/>
              </a:rPr>
              <a:t> </a:t>
            </a:r>
            <a:r>
              <a:t>K=3</a:t>
            </a:r>
          </a:p>
        </p:txBody>
      </p:sp>
      <p:pic>
        <p:nvPicPr>
          <p:cNvPr id="380" name="图片 20" descr="图片 20"/>
          <p:cNvPicPr>
            <a:picLocks noChangeAspect="1"/>
          </p:cNvPicPr>
          <p:nvPr/>
        </p:nvPicPr>
        <p:blipFill>
          <a:blip r:embed="rId4"/>
          <a:stretch>
            <a:fillRect/>
          </a:stretch>
        </p:blipFill>
        <p:spPr>
          <a:xfrm>
            <a:off x="5521066" y="773806"/>
            <a:ext cx="5947968" cy="502692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Presentation title</a:t>
            </a:r>
          </a:p>
        </p:txBody>
      </p:sp>
      <p:sp>
        <p:nvSpPr>
          <p:cNvPr id="385" name="Title 1"/>
          <p:cNvSpPr txBox="1">
            <a:spLocks noGrp="1"/>
          </p:cNvSpPr>
          <p:nvPr>
            <p:ph type="title"/>
          </p:nvPr>
        </p:nvSpPr>
        <p:spPr>
          <a:xfrm>
            <a:off x="283747" y="2013550"/>
            <a:ext cx="4846322" cy="1682750"/>
          </a:xfrm>
          <a:prstGeom prst="rect">
            <a:avLst/>
          </a:prstGeom>
        </p:spPr>
        <p:txBody>
          <a:bodyPr/>
          <a:lstStyle/>
          <a:p>
            <a:r>
              <a:t>Segment</a:t>
            </a:r>
            <a:br/>
            <a:r>
              <a:t>preference</a:t>
            </a:r>
          </a:p>
        </p:txBody>
      </p:sp>
      <p:sp>
        <p:nvSpPr>
          <p:cNvPr id="386" name="Text Placeholder 2"/>
          <p:cNvSpPr txBox="1">
            <a:spLocks noGrp="1"/>
          </p:cNvSpPr>
          <p:nvPr>
            <p:ph type="body" sz="quarter" idx="1"/>
          </p:nvPr>
        </p:nvSpPr>
        <p:spPr>
          <a:xfrm>
            <a:off x="5632636" y="438912"/>
            <a:ext cx="4828033" cy="490539"/>
          </a:xfrm>
          <a:prstGeom prst="rect">
            <a:avLst/>
          </a:prstGeom>
        </p:spPr>
        <p:txBody>
          <a:bodyPr/>
          <a:lstStyle>
            <a:lvl1pPr>
              <a:defRPr sz="2400"/>
            </a:lvl1pPr>
          </a:lstStyle>
          <a:p>
            <a:r>
              <a:t>Result analysis</a:t>
            </a:r>
          </a:p>
        </p:txBody>
      </p:sp>
      <p:sp>
        <p:nvSpPr>
          <p:cNvPr id="387" name="Text Placeholder 3"/>
          <p:cNvSpPr>
            <a:spLocks noGrp="1"/>
          </p:cNvSpPr>
          <p:nvPr>
            <p:ph type="body" idx="21"/>
          </p:nvPr>
        </p:nvSpPr>
        <p:spPr>
          <a:xfrm>
            <a:off x="5632636" y="3560655"/>
            <a:ext cx="4828033"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nSpc>
                <a:spcPct val="100000"/>
              </a:lnSpc>
              <a:spcBef>
                <a:spcPts val="0"/>
              </a:spcBef>
              <a:buSzTx/>
              <a:buFontTx/>
              <a:buNone/>
              <a:defRPr sz="2400" b="1">
                <a:solidFill>
                  <a:schemeClr val="accent5"/>
                </a:solidFill>
              </a:defRPr>
            </a:pPr>
            <a:r>
              <a:t>Campaign bias</a:t>
            </a:r>
          </a:p>
        </p:txBody>
      </p:sp>
      <p:sp>
        <p:nvSpPr>
          <p:cNvPr id="388" name="Text Placeholder 5"/>
          <p:cNvSpPr>
            <a:spLocks noGrp="1"/>
          </p:cNvSpPr>
          <p:nvPr>
            <p:ph type="body" idx="23"/>
          </p:nvPr>
        </p:nvSpPr>
        <p:spPr>
          <a:xfrm>
            <a:off x="5950455" y="4051194"/>
            <a:ext cx="5536695" cy="25050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83463" indent="-283463">
              <a:lnSpc>
                <a:spcPct val="150000"/>
              </a:lnSpc>
              <a:spcBef>
                <a:spcPts val="0"/>
              </a:spcBef>
              <a:defRPr sz="2000">
                <a:solidFill>
                  <a:schemeClr val="accent5"/>
                </a:solidFill>
              </a:defRPr>
            </a:pPr>
            <a:r>
              <a:t>Group 1: campaing 3, 4</a:t>
            </a:r>
          </a:p>
          <a:p>
            <a:pPr marL="283463" indent="-283463">
              <a:lnSpc>
                <a:spcPct val="150000"/>
              </a:lnSpc>
              <a:spcBef>
                <a:spcPts val="0"/>
              </a:spcBef>
              <a:defRPr sz="2000">
                <a:solidFill>
                  <a:schemeClr val="accent5"/>
                </a:solidFill>
              </a:defRPr>
            </a:pPr>
            <a:r>
              <a:t>Group 2: campaing 3, 4</a:t>
            </a:r>
          </a:p>
          <a:p>
            <a:pPr marL="283463" indent="-283463">
              <a:lnSpc>
                <a:spcPct val="150000"/>
              </a:lnSpc>
              <a:spcBef>
                <a:spcPts val="0"/>
              </a:spcBef>
              <a:defRPr sz="2000">
                <a:solidFill>
                  <a:schemeClr val="accent5"/>
                </a:solidFill>
              </a:defRPr>
            </a:pPr>
            <a:r>
              <a:t>Group 3: campaing 1, 5</a:t>
            </a:r>
          </a:p>
          <a:p>
            <a:pPr marL="0" indent="0">
              <a:lnSpc>
                <a:spcPct val="150000"/>
              </a:lnSpc>
              <a:spcBef>
                <a:spcPts val="0"/>
              </a:spcBef>
              <a:buSzTx/>
              <a:buNone/>
              <a:defRPr sz="2000" i="1">
                <a:solidFill>
                  <a:schemeClr val="accent5"/>
                </a:solidFill>
              </a:defRPr>
            </a:pPr>
            <a:r>
              <a:t>All groups primarily spend their money on red wine and meat</a:t>
            </a:r>
          </a:p>
        </p:txBody>
      </p:sp>
      <p:sp>
        <p:nvSpPr>
          <p:cNvPr id="389"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390" name="文本框 6"/>
          <p:cNvSpPr txBox="1"/>
          <p:nvPr/>
        </p:nvSpPr>
        <p:spPr>
          <a:xfrm>
            <a:off x="1080989" y="4943475"/>
            <a:ext cx="2573755" cy="884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i="1">
                <a:solidFill>
                  <a:srgbClr val="333B3C"/>
                </a:solidFill>
              </a:defRPr>
            </a:pPr>
            <a:r>
              <a:t>Target features: </a:t>
            </a:r>
          </a:p>
          <a:p>
            <a:pPr>
              <a:defRPr i="1">
                <a:solidFill>
                  <a:srgbClr val="333B3C"/>
                </a:solidFill>
              </a:defRPr>
            </a:pPr>
            <a:r>
              <a:t>Accepted_Campaign_i, for i=1,…,5</a:t>
            </a:r>
          </a:p>
        </p:txBody>
      </p:sp>
      <p:sp>
        <p:nvSpPr>
          <p:cNvPr id="391" name="Text Placeholder 5"/>
          <p:cNvSpPr txBox="1"/>
          <p:nvPr/>
        </p:nvSpPr>
        <p:spPr>
          <a:xfrm>
            <a:off x="5996173" y="923946"/>
            <a:ext cx="6016757" cy="1677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3463" indent="-283463">
              <a:lnSpc>
                <a:spcPct val="150000"/>
              </a:lnSpc>
              <a:buSzPct val="100000"/>
              <a:buFont typeface="Arial"/>
              <a:buChar char="•"/>
              <a:defRPr sz="2000" b="1">
                <a:solidFill>
                  <a:schemeClr val="accent5"/>
                </a:solidFill>
              </a:defRPr>
            </a:pPr>
            <a:r>
              <a:t>Group 1: </a:t>
            </a:r>
            <a:r>
              <a:rPr b="0"/>
              <a:t>low income, long purchase interval</a:t>
            </a:r>
            <a:endParaRPr sz="1600"/>
          </a:p>
          <a:p>
            <a:pPr marL="283463" indent="-283463">
              <a:lnSpc>
                <a:spcPct val="150000"/>
              </a:lnSpc>
              <a:buSzPct val="100000"/>
              <a:buFont typeface="Arial"/>
              <a:buChar char="•"/>
              <a:defRPr sz="2000" b="1">
                <a:solidFill>
                  <a:schemeClr val="accent5"/>
                </a:solidFill>
              </a:defRPr>
            </a:pPr>
            <a:r>
              <a:t>Group 2:</a:t>
            </a:r>
            <a:r>
              <a:rPr b="0"/>
              <a:t> middle income, more influenced by marketing</a:t>
            </a:r>
          </a:p>
          <a:p>
            <a:pPr marL="283463" indent="-283463">
              <a:lnSpc>
                <a:spcPct val="150000"/>
              </a:lnSpc>
              <a:buSzPct val="100000"/>
              <a:buFont typeface="Arial"/>
              <a:buChar char="•"/>
              <a:defRPr sz="2000" b="1">
                <a:solidFill>
                  <a:schemeClr val="accent5"/>
                </a:solidFill>
              </a:defRPr>
            </a:pPr>
            <a:r>
              <a:t>Group 3: </a:t>
            </a:r>
            <a:r>
              <a:rPr b="0"/>
              <a:t>high income, high shopping frequency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5BFCF61C-3B18-4C03-8326-CC3B32D710C9}" type="slidenum">
              <a:rPr lang="en-US" noProof="0" smtClean="0"/>
              <a:t>25</a:t>
            </a:fld>
            <a:endParaRPr lang="en-US" noProof="0"/>
          </a:p>
        </p:txBody>
      </p:sp>
      <p:pic>
        <p:nvPicPr>
          <p:cNvPr id="9" name="图片 8"/>
          <p:cNvPicPr>
            <a:picLocks noChangeAspect="1"/>
          </p:cNvPicPr>
          <p:nvPr/>
        </p:nvPicPr>
        <p:blipFill>
          <a:blip r:embed="rId2"/>
          <a:stretch>
            <a:fillRect/>
          </a:stretch>
        </p:blipFill>
        <p:spPr>
          <a:xfrm>
            <a:off x="1005205" y="1073150"/>
            <a:ext cx="10003155" cy="3543300"/>
          </a:xfrm>
          <a:prstGeom prst="rect">
            <a:avLst/>
          </a:prstGeom>
        </p:spPr>
      </p:pic>
      <p:pic>
        <p:nvPicPr>
          <p:cNvPr id="10" name="图片 9"/>
          <p:cNvPicPr>
            <a:picLocks noChangeAspect="1"/>
          </p:cNvPicPr>
          <p:nvPr/>
        </p:nvPicPr>
        <p:blipFill>
          <a:blip r:embed="rId3"/>
          <a:stretch>
            <a:fillRect/>
          </a:stretch>
        </p:blipFill>
        <p:spPr>
          <a:xfrm>
            <a:off x="1005205" y="1073150"/>
            <a:ext cx="10003790" cy="3520440"/>
          </a:xfrm>
          <a:prstGeom prst="rect">
            <a:avLst/>
          </a:prstGeom>
        </p:spPr>
      </p:pic>
      <p:pic>
        <p:nvPicPr>
          <p:cNvPr id="11" name="图片 10"/>
          <p:cNvPicPr>
            <a:picLocks noChangeAspect="1"/>
          </p:cNvPicPr>
          <p:nvPr/>
        </p:nvPicPr>
        <p:blipFill>
          <a:blip r:embed="rId4"/>
          <a:stretch>
            <a:fillRect/>
          </a:stretch>
        </p:blipFill>
        <p:spPr>
          <a:xfrm>
            <a:off x="1005205" y="1073150"/>
            <a:ext cx="10003155" cy="3520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5BFCF61C-3B18-4C03-8326-CC3B32D710C9}" type="slidenum">
              <a:rPr lang="en-US" noProof="0" smtClean="0"/>
              <a:t>26</a:t>
            </a:fld>
            <a:endParaRPr lang="en-US" noProof="0"/>
          </a:p>
        </p:txBody>
      </p:sp>
      <p:pic>
        <p:nvPicPr>
          <p:cNvPr id="2" name="图片 1"/>
          <p:cNvPicPr>
            <a:picLocks noChangeAspect="1"/>
          </p:cNvPicPr>
          <p:nvPr/>
        </p:nvPicPr>
        <p:blipFill>
          <a:blip r:embed="rId2"/>
          <a:stretch>
            <a:fillRect/>
          </a:stretch>
        </p:blipFill>
        <p:spPr>
          <a:xfrm>
            <a:off x="578485" y="1160145"/>
            <a:ext cx="10453370" cy="3891915"/>
          </a:xfrm>
          <a:prstGeom prst="rect">
            <a:avLst/>
          </a:prstGeom>
        </p:spPr>
      </p:pic>
      <p:pic>
        <p:nvPicPr>
          <p:cNvPr id="3" name="图片 2"/>
          <p:cNvPicPr>
            <a:picLocks noChangeAspect="1"/>
          </p:cNvPicPr>
          <p:nvPr/>
        </p:nvPicPr>
        <p:blipFill>
          <a:blip r:embed="rId3"/>
          <a:stretch>
            <a:fillRect/>
          </a:stretch>
        </p:blipFill>
        <p:spPr>
          <a:xfrm>
            <a:off x="577850" y="1159510"/>
            <a:ext cx="10453370" cy="3885565"/>
          </a:xfrm>
          <a:prstGeom prst="rect">
            <a:avLst/>
          </a:prstGeom>
        </p:spPr>
      </p:pic>
      <p:pic>
        <p:nvPicPr>
          <p:cNvPr id="4" name="图片 3"/>
          <p:cNvPicPr>
            <a:picLocks noChangeAspect="1"/>
          </p:cNvPicPr>
          <p:nvPr/>
        </p:nvPicPr>
        <p:blipFill>
          <a:blip r:embed="rId4"/>
          <a:stretch>
            <a:fillRect/>
          </a:stretch>
        </p:blipFill>
        <p:spPr>
          <a:xfrm>
            <a:off x="577850" y="1160145"/>
            <a:ext cx="10453370" cy="3948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396" name="Title 1"/>
          <p:cNvSpPr txBox="1">
            <a:spLocks noGrp="1"/>
          </p:cNvSpPr>
          <p:nvPr>
            <p:ph type="title"/>
          </p:nvPr>
        </p:nvSpPr>
        <p:spPr>
          <a:xfrm>
            <a:off x="2295143" y="1463039"/>
            <a:ext cx="7498082" cy="704089"/>
          </a:xfrm>
          <a:prstGeom prst="rect">
            <a:avLst/>
          </a:prstGeom>
        </p:spPr>
        <p:txBody>
          <a:bodyPr/>
          <a:lstStyle>
            <a:lvl1pPr defTabSz="795527">
              <a:defRPr sz="4350"/>
            </a:lvl1pPr>
          </a:lstStyle>
          <a:p>
            <a:r>
              <a:t>Conclusion</a:t>
            </a:r>
          </a:p>
        </p:txBody>
      </p:sp>
      <p:sp>
        <p:nvSpPr>
          <p:cNvPr id="397" name="Text Placeholder 3"/>
          <p:cNvSpPr txBox="1">
            <a:spLocks noGrp="1"/>
          </p:cNvSpPr>
          <p:nvPr>
            <p:ph type="body" sz="quarter" idx="1"/>
          </p:nvPr>
        </p:nvSpPr>
        <p:spPr>
          <a:xfrm>
            <a:off x="2322576" y="2971799"/>
            <a:ext cx="4828033" cy="1719074"/>
          </a:xfrm>
          <a:prstGeom prst="rect">
            <a:avLst/>
          </a:prstGeom>
        </p:spPr>
        <p:txBody>
          <a:bodyPr/>
          <a:lstStyle/>
          <a:p>
            <a:endParaRPr dirty="0"/>
          </a:p>
        </p:txBody>
      </p:sp>
      <p:sp>
        <p:nvSpPr>
          <p:cNvPr id="398"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399" name="Text Placeholder 3"/>
          <p:cNvSpPr txBox="1"/>
          <p:nvPr/>
        </p:nvSpPr>
        <p:spPr>
          <a:xfrm>
            <a:off x="2520695" y="3124199"/>
            <a:ext cx="4736593" cy="206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buSzPct val="100000"/>
              <a:buFont typeface="Arial"/>
              <a:buChar char="•"/>
              <a:defRPr sz="2200" b="1">
                <a:solidFill>
                  <a:srgbClr val="3B4546"/>
                </a:solidFill>
              </a:defRPr>
            </a:pPr>
            <a:r>
              <a:t>Learning</a:t>
            </a:r>
          </a:p>
          <a:p>
            <a:pPr marL="342900" indent="-342900">
              <a:buSzPct val="100000"/>
              <a:buFont typeface="Arial"/>
              <a:buChar char="•"/>
              <a:defRPr sz="2200" b="1">
                <a:solidFill>
                  <a:srgbClr val="3B4546"/>
                </a:solidFill>
              </a:defRPr>
            </a:pPr>
            <a:endParaRPr/>
          </a:p>
          <a:p>
            <a:pPr marL="342900" indent="-342900">
              <a:buSzPct val="100000"/>
              <a:buFont typeface="Arial"/>
              <a:buChar char="•"/>
              <a:defRPr sz="2200" b="1">
                <a:solidFill>
                  <a:srgbClr val="3B4546"/>
                </a:solidFill>
              </a:defRPr>
            </a:pPr>
            <a:r>
              <a:t>Further work</a:t>
            </a:r>
          </a:p>
          <a:p>
            <a:pPr>
              <a:defRPr sz="2200" b="1">
                <a:solidFill>
                  <a:srgbClr val="3B4546"/>
                </a:solidFill>
              </a:defRPr>
            </a:pPr>
            <a:endParaRPr/>
          </a:p>
          <a:p>
            <a:pPr marL="342900" indent="-342900">
              <a:buSzPct val="100000"/>
              <a:buFont typeface="Arial"/>
              <a:buChar char="•"/>
              <a:defRPr sz="2200" b="1">
                <a:solidFill>
                  <a:srgbClr val="3B4546"/>
                </a:solidFill>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402" name="Title 1"/>
          <p:cNvSpPr txBox="1">
            <a:spLocks noGrp="1"/>
          </p:cNvSpPr>
          <p:nvPr>
            <p:ph type="title"/>
          </p:nvPr>
        </p:nvSpPr>
        <p:spPr>
          <a:xfrm>
            <a:off x="617407" y="2309940"/>
            <a:ext cx="4846322" cy="1682751"/>
          </a:xfrm>
          <a:prstGeom prst="rect">
            <a:avLst/>
          </a:prstGeom>
        </p:spPr>
        <p:txBody>
          <a:bodyPr/>
          <a:lstStyle/>
          <a:p>
            <a:br/>
            <a:endParaRPr/>
          </a:p>
        </p:txBody>
      </p:sp>
      <p:sp>
        <p:nvSpPr>
          <p:cNvPr id="403" name="Text Placeholder 2"/>
          <p:cNvSpPr txBox="1">
            <a:spLocks noGrp="1"/>
          </p:cNvSpPr>
          <p:nvPr>
            <p:ph type="body" sz="quarter" idx="1"/>
          </p:nvPr>
        </p:nvSpPr>
        <p:spPr>
          <a:xfrm>
            <a:off x="6096000" y="576072"/>
            <a:ext cx="4828033" cy="490538"/>
          </a:xfrm>
          <a:prstGeom prst="rect">
            <a:avLst/>
          </a:prstGeom>
        </p:spPr>
        <p:txBody>
          <a:bodyPr>
            <a:normAutofit fontScale="77500" lnSpcReduction="20000"/>
          </a:bodyPr>
          <a:lstStyle>
            <a:lvl1pPr>
              <a:defRPr sz="2800"/>
            </a:lvl1pPr>
          </a:lstStyle>
          <a:p>
            <a:r>
              <a:t>Learning</a:t>
            </a:r>
          </a:p>
        </p:txBody>
      </p:sp>
      <p:sp>
        <p:nvSpPr>
          <p:cNvPr id="404" name="Text Placeholder 4"/>
          <p:cNvSpPr>
            <a:spLocks noGrp="1"/>
          </p:cNvSpPr>
          <p:nvPr>
            <p:ph type="body" idx="22"/>
          </p:nvPr>
        </p:nvSpPr>
        <p:spPr>
          <a:xfrm>
            <a:off x="6294309" y="1352169"/>
            <a:ext cx="5352100" cy="14001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nSpc>
                <a:spcPct val="150000"/>
              </a:lnSpc>
              <a:spcBef>
                <a:spcPts val="0"/>
              </a:spcBef>
              <a:buSzTx/>
              <a:buNone/>
              <a:defRPr sz="2000" i="1"/>
            </a:lvl1pPr>
          </a:lstStyle>
          <a:p>
            <a:r>
              <a:t>PCA, SVM, K-MEANS</a:t>
            </a:r>
          </a:p>
        </p:txBody>
      </p:sp>
      <p:sp>
        <p:nvSpPr>
          <p:cNvPr id="405" name="Text Placeholder 3"/>
          <p:cNvSpPr>
            <a:spLocks noGrp="1"/>
          </p:cNvSpPr>
          <p:nvPr>
            <p:ph type="body" idx="21"/>
          </p:nvPr>
        </p:nvSpPr>
        <p:spPr>
          <a:xfrm>
            <a:off x="6096000" y="3568451"/>
            <a:ext cx="4828033"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0" indent="0">
              <a:lnSpc>
                <a:spcPct val="100000"/>
              </a:lnSpc>
              <a:spcBef>
                <a:spcPts val="0"/>
              </a:spcBef>
              <a:buSzTx/>
              <a:buFontTx/>
              <a:buNone/>
              <a:defRPr b="1"/>
            </a:lvl1pPr>
          </a:lstStyle>
          <a:p>
            <a:r>
              <a:t>Future work</a:t>
            </a:r>
          </a:p>
        </p:txBody>
      </p:sp>
      <p:sp>
        <p:nvSpPr>
          <p:cNvPr id="406" name="Slide Number Placeholder 12"/>
          <p:cNvSpPr txBox="1">
            <a:spLocks noGrp="1"/>
          </p:cNvSpPr>
          <p:nvPr>
            <p:ph type="sldNum" sz="quarter" idx="2"/>
          </p:nvPr>
        </p:nvSpPr>
        <p:spPr>
          <a:xfrm>
            <a:off x="11522103" y="306784"/>
            <a:ext cx="273657"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407" name="Text Placeholder 4"/>
          <p:cNvSpPr txBox="1"/>
          <p:nvPr/>
        </p:nvSpPr>
        <p:spPr>
          <a:xfrm>
            <a:off x="6340028" y="4225423"/>
            <a:ext cx="5188844" cy="1801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000">
                <a:solidFill>
                  <a:srgbClr val="3B4546"/>
                </a:solidFill>
              </a:defRPr>
            </a:pPr>
            <a:r>
              <a:rPr dirty="0"/>
              <a:t>LDA replaces PCA  </a:t>
            </a:r>
            <a:r>
              <a:rPr sz="1800" i="1" dirty="0"/>
              <a:t>(classification problem)</a:t>
            </a:r>
            <a:endParaRPr lang="en-US" sz="1800" i="1" dirty="0"/>
          </a:p>
          <a:p>
            <a:pPr marL="0" marR="0" lvl="0" indent="0" algn="l" defTabSz="914400" rtl="0" eaLnBrk="1" fontAlgn="auto" latinLnBrk="0" hangingPunct="0">
              <a:lnSpc>
                <a:spcPct val="150000"/>
              </a:lnSpc>
              <a:spcBef>
                <a:spcPts val="0"/>
              </a:spcBef>
              <a:spcAft>
                <a:spcPts val="0"/>
              </a:spcAft>
              <a:buClrTx/>
              <a:buSzTx/>
              <a:buFontTx/>
              <a:buNone/>
              <a:tabLst/>
              <a:defRPr sz="2000">
                <a:solidFill>
                  <a:srgbClr val="3B4546"/>
                </a:solidFill>
              </a:defRPr>
            </a:pPr>
            <a:r>
              <a:rPr kumimoji="0" lang="en-US" altLang="zh-CN" sz="2000" b="0" i="0" u="none" strike="noStrike" kern="0" cap="none" spc="0" normalizeH="0" baseline="0" noProof="0" dirty="0" err="1">
                <a:ln>
                  <a:noFill/>
                </a:ln>
                <a:solidFill>
                  <a:srgbClr val="3B4546"/>
                </a:solidFill>
                <a:effectLst/>
                <a:uLnTx/>
                <a:uFillTx/>
                <a:latin typeface="Arial"/>
                <a:cs typeface="Arial"/>
                <a:sym typeface="Arial"/>
              </a:rPr>
              <a:t>Randomforest</a:t>
            </a:r>
            <a:r>
              <a:rPr kumimoji="0" lang="en-US" altLang="zh-CN" sz="2000" b="0" i="0" u="none" strike="noStrike" kern="0" cap="none" spc="0" normalizeH="0" baseline="0" noProof="0">
                <a:ln>
                  <a:noFill/>
                </a:ln>
                <a:solidFill>
                  <a:srgbClr val="3B4546"/>
                </a:solidFill>
                <a:effectLst/>
                <a:uLnTx/>
                <a:uFillTx/>
                <a:latin typeface="Arial"/>
                <a:cs typeface="Arial"/>
                <a:sym typeface="Arial"/>
              </a:rPr>
              <a:t> </a:t>
            </a:r>
            <a:r>
              <a:rPr kumimoji="0" lang="en-US" altLang="zh-CN" sz="2000" b="0" i="0" u="none" strike="noStrike" kern="0" cap="none" spc="0" normalizeH="0" baseline="0" noProof="0">
                <a:ln>
                  <a:noFill/>
                </a:ln>
                <a:solidFill>
                  <a:srgbClr val="3B4546"/>
                </a:solidFill>
                <a:effectLst/>
                <a:uLnTx/>
                <a:uFillTx/>
                <a:latin typeface="Arial"/>
                <a:cs typeface="Arial"/>
                <a:sym typeface="Wingdings" pitchFamily="2" charset="2"/>
              </a:rPr>
              <a:t> </a:t>
            </a:r>
            <a:r>
              <a:rPr kumimoji="0" lang="en-US" altLang="zh-CN" sz="2000" b="0" i="0" u="none" strike="noStrike" kern="0" cap="none" spc="0" normalizeH="0" baseline="0" noProof="0">
                <a:ln>
                  <a:noFill/>
                </a:ln>
                <a:solidFill>
                  <a:srgbClr val="3B4546"/>
                </a:solidFill>
                <a:effectLst/>
                <a:uLnTx/>
                <a:uFillTx/>
                <a:latin typeface="Arial"/>
                <a:cs typeface="Arial"/>
                <a:sym typeface="Arial"/>
              </a:rPr>
              <a:t>Overfitting </a:t>
            </a:r>
            <a:endParaRPr sz="1600" dirty="0"/>
          </a:p>
          <a:p>
            <a:pPr>
              <a:lnSpc>
                <a:spcPct val="150000"/>
              </a:lnSpc>
              <a:defRPr sz="2000">
                <a:solidFill>
                  <a:srgbClr val="3B4546"/>
                </a:solidFill>
              </a:defRPr>
            </a:pPr>
            <a:r>
              <a:rPr dirty="0"/>
              <a:t>Silhouette Coefficients are not good</a:t>
            </a:r>
            <a:endParaRPr lang="en-US" dirty="0"/>
          </a:p>
          <a:p>
            <a:pPr>
              <a:lnSpc>
                <a:spcPct val="150000"/>
              </a:lnSpc>
              <a:defRPr sz="2000">
                <a:solidFill>
                  <a:srgbClr val="3B4546"/>
                </a:solidFill>
              </a:defRPr>
            </a:pPr>
            <a:endParaRPr sz="16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itle 1"/>
          <p:cNvSpPr txBox="1">
            <a:spLocks noGrp="1"/>
          </p:cNvSpPr>
          <p:nvPr>
            <p:ph type="title"/>
          </p:nvPr>
        </p:nvSpPr>
        <p:spPr>
          <a:xfrm>
            <a:off x="2313432" y="1426463"/>
            <a:ext cx="6675119" cy="1702818"/>
          </a:xfrm>
          <a:prstGeom prst="rect">
            <a:avLst/>
          </a:prstGeom>
        </p:spPr>
        <p:txBody>
          <a:bodyPr/>
          <a:lstStyle/>
          <a:p>
            <a:pPr defTabSz="786384">
              <a:defRPr sz="6192"/>
            </a:pPr>
            <a:r>
              <a:t>Thank</a:t>
            </a:r>
            <a:br/>
            <a:r>
              <a:t>You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34" name="Title 1"/>
          <p:cNvSpPr txBox="1">
            <a:spLocks noGrp="1"/>
          </p:cNvSpPr>
          <p:nvPr>
            <p:ph type="title"/>
          </p:nvPr>
        </p:nvSpPr>
        <p:spPr>
          <a:prstGeom prst="rect">
            <a:avLst/>
          </a:prstGeom>
        </p:spPr>
        <p:txBody>
          <a:bodyPr/>
          <a:lstStyle>
            <a:lvl1pPr defTabSz="630936">
              <a:defRPr sz="3450"/>
            </a:lvl1pPr>
          </a:lstStyle>
          <a:p>
            <a:r>
              <a:t>Datasets</a:t>
            </a:r>
          </a:p>
        </p:txBody>
      </p:sp>
      <p:sp>
        <p:nvSpPr>
          <p:cNvPr id="235"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236" name="文本占位符 17"/>
          <p:cNvSpPr>
            <a:spLocks noGrp="1"/>
          </p:cNvSpPr>
          <p:nvPr>
            <p:ph type="body" idx="23"/>
          </p:nvPr>
        </p:nvSpPr>
        <p:spPr>
          <a:xfrm>
            <a:off x="6019522" y="2522925"/>
            <a:ext cx="4982210" cy="3653395"/>
          </a:xfrm>
          <a:prstGeom prst="rect">
            <a:avLst/>
          </a:prstGeom>
        </p:spPr>
        <p:txBody>
          <a:bodyPr/>
          <a:lstStyle/>
          <a:p>
            <a:pPr marL="283463" indent="-283463">
              <a:lnSpc>
                <a:spcPct val="150000"/>
              </a:lnSpc>
              <a:spcBef>
                <a:spcPts val="0"/>
              </a:spcBef>
              <a:defRPr sz="1600"/>
            </a:pPr>
            <a:endParaRPr/>
          </a:p>
        </p:txBody>
      </p:sp>
      <p:pic>
        <p:nvPicPr>
          <p:cNvPr id="237" name="图片 20" descr="图片 20"/>
          <p:cNvPicPr>
            <a:picLocks noChangeAspect="1"/>
          </p:cNvPicPr>
          <p:nvPr/>
        </p:nvPicPr>
        <p:blipFill>
          <a:blip r:embed="rId3"/>
          <a:srcRect t="2694" r="1421" b="3262"/>
          <a:stretch>
            <a:fillRect/>
          </a:stretch>
        </p:blipFill>
        <p:spPr>
          <a:xfrm>
            <a:off x="1074778" y="2635416"/>
            <a:ext cx="9573051" cy="372894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42" name="Title 1"/>
          <p:cNvSpPr txBox="1">
            <a:spLocks noGrp="1"/>
          </p:cNvSpPr>
          <p:nvPr>
            <p:ph type="title"/>
          </p:nvPr>
        </p:nvSpPr>
        <p:spPr>
          <a:xfrm>
            <a:off x="617407" y="2309940"/>
            <a:ext cx="4846322" cy="1682751"/>
          </a:xfrm>
          <a:prstGeom prst="rect">
            <a:avLst/>
          </a:prstGeom>
        </p:spPr>
        <p:txBody>
          <a:bodyPr/>
          <a:lstStyle/>
          <a:p>
            <a:r>
              <a:t>Goals</a:t>
            </a:r>
            <a:br/>
            <a:endParaRPr/>
          </a:p>
        </p:txBody>
      </p:sp>
      <p:sp>
        <p:nvSpPr>
          <p:cNvPr id="243" name="Text Placeholder 2"/>
          <p:cNvSpPr txBox="1">
            <a:spLocks noGrp="1"/>
          </p:cNvSpPr>
          <p:nvPr>
            <p:ph type="body" sz="quarter" idx="1"/>
          </p:nvPr>
        </p:nvSpPr>
        <p:spPr>
          <a:xfrm>
            <a:off x="6096000" y="576072"/>
            <a:ext cx="4828033" cy="490538"/>
          </a:xfrm>
          <a:prstGeom prst="rect">
            <a:avLst/>
          </a:prstGeom>
        </p:spPr>
        <p:txBody>
          <a:bodyPr>
            <a:noAutofit/>
          </a:bodyPr>
          <a:lstStyle/>
          <a:p>
            <a:pPr>
              <a:defRPr sz="2800"/>
            </a:pPr>
            <a:r>
              <a:rPr sz="2400" dirty="0"/>
              <a:t>1. Supervised learning</a:t>
            </a:r>
          </a:p>
        </p:txBody>
      </p:sp>
      <p:sp>
        <p:nvSpPr>
          <p:cNvPr id="244" name="Text Placeholder 4"/>
          <p:cNvSpPr>
            <a:spLocks noGrp="1"/>
          </p:cNvSpPr>
          <p:nvPr>
            <p:ph type="body" idx="22"/>
          </p:nvPr>
        </p:nvSpPr>
        <p:spPr>
          <a:xfrm>
            <a:off x="6294309" y="1352169"/>
            <a:ext cx="5352100" cy="14001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nSpc>
                <a:spcPct val="150000"/>
              </a:lnSpc>
              <a:spcBef>
                <a:spcPts val="0"/>
              </a:spcBef>
              <a:buSzTx/>
              <a:buNone/>
              <a:defRPr sz="2000"/>
            </a:pPr>
            <a:r>
              <a:rPr dirty="0"/>
              <a:t>Customers loyalty analysis</a:t>
            </a:r>
          </a:p>
          <a:p>
            <a:pPr marL="0" indent="0">
              <a:lnSpc>
                <a:spcPct val="150000"/>
              </a:lnSpc>
              <a:spcBef>
                <a:spcPts val="0"/>
              </a:spcBef>
              <a:buSzTx/>
              <a:buNone/>
              <a:defRPr sz="2000"/>
            </a:pPr>
            <a:r>
              <a:rPr dirty="0"/>
              <a:t>   </a:t>
            </a:r>
            <a:r>
              <a:rPr i="1" dirty="0"/>
              <a:t>target attribute: </a:t>
            </a:r>
            <a:r>
              <a:rPr i="1" dirty="0" err="1"/>
              <a:t>Customer_Lifetime_Value</a:t>
            </a:r>
            <a:endParaRPr i="1" dirty="0"/>
          </a:p>
        </p:txBody>
      </p:sp>
      <p:sp>
        <p:nvSpPr>
          <p:cNvPr id="245" name="Text Placeholder 3"/>
          <p:cNvSpPr>
            <a:spLocks noGrp="1"/>
          </p:cNvSpPr>
          <p:nvPr>
            <p:ph type="body" idx="21"/>
          </p:nvPr>
        </p:nvSpPr>
        <p:spPr>
          <a:xfrm>
            <a:off x="6096000" y="2825495"/>
            <a:ext cx="4828033" cy="4905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a:lnSpc>
                <a:spcPct val="100000"/>
              </a:lnSpc>
              <a:spcBef>
                <a:spcPts val="0"/>
              </a:spcBef>
              <a:buSzTx/>
              <a:buFontTx/>
              <a:buNone/>
              <a:defRPr b="1"/>
            </a:pPr>
            <a:r>
              <a:rPr sz="2400" dirty="0"/>
              <a:t>2. Unsupervised learning</a:t>
            </a:r>
          </a:p>
        </p:txBody>
      </p:sp>
      <p:sp>
        <p:nvSpPr>
          <p:cNvPr id="246"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47" name="Text Placeholder 4"/>
          <p:cNvSpPr txBox="1"/>
          <p:nvPr/>
        </p:nvSpPr>
        <p:spPr>
          <a:xfrm>
            <a:off x="6340028" y="3482468"/>
            <a:ext cx="5188844" cy="1860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000">
                <a:solidFill>
                  <a:srgbClr val="3B4546"/>
                </a:solidFill>
              </a:defRPr>
            </a:pPr>
            <a:r>
              <a:t>Customers Classification</a:t>
            </a:r>
            <a:endParaRPr sz="1600"/>
          </a:p>
          <a:p>
            <a:pPr>
              <a:lnSpc>
                <a:spcPct val="150000"/>
              </a:lnSpc>
              <a:defRPr sz="2000">
                <a:solidFill>
                  <a:srgbClr val="3B4546"/>
                </a:solidFill>
              </a:defRPr>
            </a:pPr>
            <a:r>
              <a:t>   </a:t>
            </a:r>
            <a:r>
              <a:rPr i="1"/>
              <a:t>for sales forecasting</a:t>
            </a:r>
          </a:p>
          <a:p>
            <a:pPr algn="just">
              <a:lnSpc>
                <a:spcPct val="150000"/>
              </a:lnSpc>
              <a:defRPr sz="1600">
                <a:solidFill>
                  <a:srgbClr val="3B4546"/>
                </a:solidFill>
              </a:defRPr>
            </a:pPr>
            <a:r>
              <a:t>    predict the purchasing behavior of different groups,      facilitate better planning and optimization of sales strategies</a:t>
            </a:r>
          </a:p>
        </p:txBody>
      </p:sp>
      <p:sp>
        <p:nvSpPr>
          <p:cNvPr id="248" name="文本框 9"/>
          <p:cNvSpPr txBox="1"/>
          <p:nvPr/>
        </p:nvSpPr>
        <p:spPr>
          <a:xfrm>
            <a:off x="6621942" y="6051094"/>
            <a:ext cx="4978746"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pPr>
            <a:r>
              <a:t>-&gt; Both are </a:t>
            </a:r>
            <a:r>
              <a:rPr b="1"/>
              <a:t>classification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51" name="Title 1"/>
          <p:cNvSpPr txBox="1">
            <a:spLocks noGrp="1"/>
          </p:cNvSpPr>
          <p:nvPr>
            <p:ph type="title"/>
          </p:nvPr>
        </p:nvSpPr>
        <p:spPr>
          <a:xfrm>
            <a:off x="2295143" y="1463039"/>
            <a:ext cx="7498082" cy="704089"/>
          </a:xfrm>
          <a:prstGeom prst="rect">
            <a:avLst/>
          </a:prstGeom>
        </p:spPr>
        <p:txBody>
          <a:bodyPr/>
          <a:lstStyle>
            <a:lvl1pPr defTabSz="795527">
              <a:defRPr sz="4350"/>
            </a:lvl1pPr>
          </a:lstStyle>
          <a:p>
            <a:r>
              <a:t>Pre-progress</a:t>
            </a:r>
          </a:p>
        </p:txBody>
      </p:sp>
      <p:sp>
        <p:nvSpPr>
          <p:cNvPr id="252" name="Text Placeholder 3"/>
          <p:cNvSpPr txBox="1">
            <a:spLocks noGrp="1"/>
          </p:cNvSpPr>
          <p:nvPr>
            <p:ph type="body" sz="quarter" idx="1"/>
          </p:nvPr>
        </p:nvSpPr>
        <p:spPr>
          <a:xfrm>
            <a:off x="2322576" y="2971799"/>
            <a:ext cx="4828033" cy="1719074"/>
          </a:xfrm>
          <a:prstGeom prst="rect">
            <a:avLst/>
          </a:prstGeom>
        </p:spPr>
        <p:txBody>
          <a:bodyPr/>
          <a:lstStyle/>
          <a:p>
            <a:pPr marL="332613" indent="-332613" defTabSz="886968">
              <a:buSzPct val="100000"/>
              <a:buFont typeface="Arial"/>
              <a:buChar char="•"/>
              <a:defRPr sz="2134"/>
            </a:pPr>
            <a:r>
              <a:rPr lang="fr-FR" altLang="zh-CN" dirty="0"/>
              <a:t>Fill </a:t>
            </a:r>
            <a:r>
              <a:rPr lang="fr-FR" altLang="zh-CN" dirty="0" err="1"/>
              <a:t>missing</a:t>
            </a:r>
            <a:r>
              <a:rPr lang="fr-FR" altLang="zh-CN" dirty="0"/>
              <a:t> values</a:t>
            </a:r>
          </a:p>
          <a:p>
            <a:pPr marL="332613" indent="-332613" defTabSz="886968">
              <a:buSzPct val="100000"/>
              <a:buFont typeface="Arial"/>
              <a:buChar char="•"/>
              <a:defRPr sz="2134"/>
            </a:pPr>
            <a:endParaRPr lang="en-US" dirty="0"/>
          </a:p>
          <a:p>
            <a:pPr marL="332613" indent="-332613" defTabSz="886968">
              <a:buSzPct val="100000"/>
              <a:buFont typeface="Arial"/>
              <a:buChar char="•"/>
              <a:defRPr sz="2134"/>
            </a:pPr>
            <a:r>
              <a:rPr dirty="0"/>
              <a:t>Explore the datasets</a:t>
            </a:r>
          </a:p>
          <a:p>
            <a:pPr marL="332613" indent="-332613" defTabSz="886968">
              <a:buSzPct val="100000"/>
              <a:buFont typeface="Arial"/>
              <a:buChar char="•"/>
              <a:defRPr sz="2134"/>
            </a:pPr>
            <a:endParaRPr dirty="0"/>
          </a:p>
          <a:p>
            <a:pPr marL="332613" indent="-332613" defTabSz="886968">
              <a:buSzPct val="100000"/>
              <a:buFont typeface="Arial"/>
              <a:buChar char="•"/>
              <a:defRPr sz="2134"/>
            </a:pPr>
            <a:r>
              <a:rPr dirty="0"/>
              <a:t>Correlations between attributes</a:t>
            </a:r>
          </a:p>
          <a:p>
            <a:pPr marL="332613" indent="-332613" defTabSz="886968">
              <a:buSzPct val="100000"/>
              <a:buFont typeface="Arial"/>
              <a:buChar char="•"/>
              <a:defRPr sz="2134"/>
            </a:pPr>
            <a:endParaRPr dirty="0"/>
          </a:p>
        </p:txBody>
      </p:sp>
      <p:sp>
        <p:nvSpPr>
          <p:cNvPr id="253"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34" name="Title 1"/>
          <p:cNvSpPr txBox="1">
            <a:spLocks noGrp="1"/>
          </p:cNvSpPr>
          <p:nvPr>
            <p:ph type="title"/>
          </p:nvPr>
        </p:nvSpPr>
        <p:spPr>
          <a:prstGeom prst="rect">
            <a:avLst/>
          </a:prstGeom>
        </p:spPr>
        <p:txBody>
          <a:bodyPr>
            <a:normAutofit fontScale="90000"/>
          </a:bodyPr>
          <a:lstStyle>
            <a:lvl1pPr defTabSz="630936">
              <a:defRPr sz="3450"/>
            </a:lvl1pPr>
          </a:lstStyle>
          <a:p>
            <a:r>
              <a:rPr lang="fr-FR" altLang="zh-CN" dirty="0"/>
              <a:t>Fill </a:t>
            </a:r>
            <a:r>
              <a:rPr lang="fr-FR" altLang="zh-CN" dirty="0" err="1"/>
              <a:t>missing</a:t>
            </a:r>
            <a:r>
              <a:rPr lang="fr-FR" altLang="zh-CN" dirty="0"/>
              <a:t> values</a:t>
            </a:r>
            <a:br>
              <a:rPr lang="fr-FR" altLang="zh-CN" dirty="0"/>
            </a:br>
            <a:endParaRPr dirty="0"/>
          </a:p>
        </p:txBody>
      </p:sp>
      <p:sp>
        <p:nvSpPr>
          <p:cNvPr id="235"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2" name="截屏2023-12-13 19.02.59.png" descr="截屏2023-12-13 19.02.59.png">
            <a:extLst>
              <a:ext uri="{FF2B5EF4-FFF2-40B4-BE49-F238E27FC236}">
                <a16:creationId xmlns:a16="http://schemas.microsoft.com/office/drawing/2014/main" id="{48FBE1D7-FACE-C6B8-986D-3AF46642BC7C}"/>
              </a:ext>
            </a:extLst>
          </p:cNvPr>
          <p:cNvPicPr>
            <a:picLocks noChangeAspect="1"/>
          </p:cNvPicPr>
          <p:nvPr/>
        </p:nvPicPr>
        <p:blipFill>
          <a:blip r:embed="rId3"/>
          <a:stretch>
            <a:fillRect/>
          </a:stretch>
        </p:blipFill>
        <p:spPr>
          <a:xfrm>
            <a:off x="2282951" y="3384414"/>
            <a:ext cx="7626098" cy="1930416"/>
          </a:xfrm>
          <a:prstGeom prst="rect">
            <a:avLst/>
          </a:prstGeom>
          <a:ln w="12700">
            <a:miter lim="400000"/>
          </a:ln>
        </p:spPr>
      </p:pic>
      <p:sp>
        <p:nvSpPr>
          <p:cNvPr id="3" name="文本框 2">
            <a:extLst>
              <a:ext uri="{FF2B5EF4-FFF2-40B4-BE49-F238E27FC236}">
                <a16:creationId xmlns:a16="http://schemas.microsoft.com/office/drawing/2014/main" id="{A507D8E9-DDEB-BE02-CF5C-08D82187C1AA}"/>
              </a:ext>
            </a:extLst>
          </p:cNvPr>
          <p:cNvSpPr txBox="1"/>
          <p:nvPr/>
        </p:nvSpPr>
        <p:spPr>
          <a:xfrm>
            <a:off x="844098" y="2836489"/>
            <a:ext cx="14388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Using</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MODE</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6703319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42" name="Title 1"/>
          <p:cNvSpPr txBox="1">
            <a:spLocks noGrp="1"/>
          </p:cNvSpPr>
          <p:nvPr>
            <p:ph type="title"/>
          </p:nvPr>
        </p:nvSpPr>
        <p:spPr>
          <a:xfrm>
            <a:off x="99478" y="1318078"/>
            <a:ext cx="4846322" cy="1682751"/>
          </a:xfrm>
          <a:prstGeom prst="rect">
            <a:avLst/>
          </a:prstGeom>
        </p:spPr>
        <p:txBody>
          <a:bodyPr>
            <a:normAutofit fontScale="90000"/>
          </a:bodyPr>
          <a:lstStyle/>
          <a:p>
            <a:r>
              <a:rPr lang="fr-FR" altLang="zh-CN" dirty="0"/>
              <a:t>Explore the </a:t>
            </a:r>
            <a:r>
              <a:rPr lang="fr-FR" altLang="zh-CN" dirty="0" err="1"/>
              <a:t>datasets</a:t>
            </a:r>
            <a:br>
              <a:rPr lang="fr-FR" altLang="zh-CN" dirty="0"/>
            </a:br>
            <a:br>
              <a:rPr dirty="0"/>
            </a:br>
            <a:endParaRPr dirty="0"/>
          </a:p>
        </p:txBody>
      </p:sp>
      <p:sp>
        <p:nvSpPr>
          <p:cNvPr id="246"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2" name="截屏2023-12-13 18.46.16.png" descr="截屏2023-12-13 18.46.16.png">
            <a:extLst>
              <a:ext uri="{FF2B5EF4-FFF2-40B4-BE49-F238E27FC236}">
                <a16:creationId xmlns:a16="http://schemas.microsoft.com/office/drawing/2014/main" id="{ABDDA789-65A1-2CE0-2162-DE323FCEE844}"/>
              </a:ext>
            </a:extLst>
          </p:cNvPr>
          <p:cNvPicPr>
            <a:picLocks noChangeAspect="1"/>
          </p:cNvPicPr>
          <p:nvPr/>
        </p:nvPicPr>
        <p:blipFill>
          <a:blip r:embed="rId2"/>
          <a:stretch>
            <a:fillRect/>
          </a:stretch>
        </p:blipFill>
        <p:spPr>
          <a:xfrm>
            <a:off x="591312" y="2480153"/>
            <a:ext cx="3851000" cy="4377847"/>
          </a:xfrm>
          <a:prstGeom prst="rect">
            <a:avLst/>
          </a:prstGeom>
          <a:ln w="12700">
            <a:miter lim="400000"/>
          </a:ln>
        </p:spPr>
      </p:pic>
      <p:sp>
        <p:nvSpPr>
          <p:cNvPr id="9" name="&quot;customer_for&quot;:…">
            <a:extLst>
              <a:ext uri="{FF2B5EF4-FFF2-40B4-BE49-F238E27FC236}">
                <a16:creationId xmlns:a16="http://schemas.microsoft.com/office/drawing/2014/main" id="{33154A81-8C00-2C5C-9368-171E5DD717F8}"/>
              </a:ext>
            </a:extLst>
          </p:cNvPr>
          <p:cNvSpPr txBox="1"/>
          <p:nvPr/>
        </p:nvSpPr>
        <p:spPr>
          <a:xfrm>
            <a:off x="6204387" y="4454626"/>
            <a:ext cx="5909185" cy="2308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71450" indent="-171450">
              <a:buFont typeface="Arial" panose="020B0604020202020204" pitchFamily="34" charset="0"/>
              <a:buChar char="•"/>
              <a:defRPr sz="1200"/>
            </a:pPr>
            <a:r>
              <a:rPr i="1" dirty="0"/>
              <a:t>"</a:t>
            </a:r>
            <a:r>
              <a:rPr i="1" dirty="0" err="1"/>
              <a:t>customer_for</a:t>
            </a:r>
            <a:r>
              <a:rPr i="1" dirty="0"/>
              <a:t>":</a:t>
            </a:r>
          </a:p>
          <a:p>
            <a:pPr>
              <a:defRPr sz="1200"/>
            </a:pPr>
            <a:r>
              <a:rPr dirty="0"/>
              <a:t>This feature shows how long each customer has been a member, calculated by subtracting their registration date from the latest registration date in the "</a:t>
            </a:r>
            <a:r>
              <a:rPr dirty="0" err="1"/>
              <a:t>Dt_Customer</a:t>
            </a:r>
            <a:r>
              <a:rPr dirty="0"/>
              <a:t>" column. It's in days.</a:t>
            </a:r>
          </a:p>
          <a:p>
            <a:pPr>
              <a:defRPr sz="1200"/>
            </a:pPr>
            <a:endParaRPr dirty="0"/>
          </a:p>
          <a:p>
            <a:pPr marL="171450" indent="-171450">
              <a:buFont typeface="Arial" panose="020B0604020202020204" pitchFamily="34" charset="0"/>
              <a:buChar char="•"/>
              <a:defRPr sz="1200"/>
            </a:pPr>
            <a:r>
              <a:rPr i="1" dirty="0"/>
              <a:t>"</a:t>
            </a:r>
            <a:r>
              <a:rPr i="1" dirty="0" err="1"/>
              <a:t>amount_spent</a:t>
            </a:r>
            <a:r>
              <a:rPr i="1" dirty="0"/>
              <a:t>":</a:t>
            </a:r>
          </a:p>
          <a:p>
            <a:pPr>
              <a:defRPr sz="1200"/>
            </a:pPr>
            <a:r>
              <a:rPr dirty="0"/>
              <a:t>This feature represents the total money spent by a customer on various product categories like wine, fruits, meat, fish, sweets, and gold products.</a:t>
            </a:r>
          </a:p>
          <a:p>
            <a:pPr>
              <a:defRPr sz="1200"/>
            </a:pPr>
            <a:endParaRPr dirty="0"/>
          </a:p>
          <a:p>
            <a:pPr marL="171450" indent="-171450">
              <a:buFont typeface="Arial" panose="020B0604020202020204" pitchFamily="34" charset="0"/>
              <a:buChar char="•"/>
              <a:defRPr sz="1200"/>
            </a:pPr>
            <a:r>
              <a:rPr i="1" dirty="0"/>
              <a:t>"</a:t>
            </a:r>
            <a:r>
              <a:rPr i="1" dirty="0" err="1"/>
              <a:t>life_time_value</a:t>
            </a:r>
            <a:r>
              <a:rPr i="1" dirty="0"/>
              <a:t>":</a:t>
            </a:r>
          </a:p>
          <a:p>
            <a:pPr>
              <a:defRPr sz="1200"/>
            </a:pPr>
            <a:r>
              <a:rPr dirty="0"/>
              <a:t>This feature reflects the total amount a customer has spent during their membership, calculated by dividing their total spending by their membership duration (in years).</a:t>
            </a:r>
          </a:p>
        </p:txBody>
      </p:sp>
      <p:sp>
        <p:nvSpPr>
          <p:cNvPr id="11" name="文本框 10">
            <a:extLst>
              <a:ext uri="{FF2B5EF4-FFF2-40B4-BE49-F238E27FC236}">
                <a16:creationId xmlns:a16="http://schemas.microsoft.com/office/drawing/2014/main" id="{E832DFCA-8F92-B2FF-8CB8-F9EAC8A6CE44}"/>
              </a:ext>
            </a:extLst>
          </p:cNvPr>
          <p:cNvSpPr txBox="1"/>
          <p:nvPr/>
        </p:nvSpPr>
        <p:spPr>
          <a:xfrm>
            <a:off x="5304774" y="117749"/>
            <a:ext cx="6200382"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zh-CN" dirty="0" err="1"/>
              <a:t>Steps</a:t>
            </a:r>
            <a:r>
              <a:rPr lang="en-US" altLang="zh-CN" dirty="0"/>
              <a:t>:</a:t>
            </a:r>
          </a:p>
          <a:p>
            <a:pPr marL="342900" indent="-342900">
              <a:buFont typeface="+mj-lt"/>
              <a:buAutoNum type="arabicPeriod"/>
            </a:pPr>
            <a:r>
              <a:rPr lang="fr-FR" altLang="zh-CN" dirty="0" err="1"/>
              <a:t>Identified</a:t>
            </a:r>
            <a:r>
              <a:rPr lang="fr-FR" altLang="zh-CN" dirty="0"/>
              <a:t> </a:t>
            </a:r>
            <a:r>
              <a:rPr lang="fr-FR" altLang="zh-CN" dirty="0" err="1"/>
              <a:t>missing</a:t>
            </a:r>
            <a:r>
              <a:rPr lang="fr-FR" altLang="zh-CN" dirty="0"/>
              <a:t> values in the </a:t>
            </a:r>
            <a:r>
              <a:rPr lang="fr-FR" altLang="zh-CN" dirty="0" err="1"/>
              <a:t>income</a:t>
            </a:r>
            <a:r>
              <a:rPr lang="fr-FR" altLang="zh-CN" dirty="0"/>
              <a:t> </a:t>
            </a:r>
            <a:r>
              <a:rPr lang="fr-FR" altLang="zh-CN" dirty="0" err="1"/>
              <a:t>column</a:t>
            </a:r>
            <a:r>
              <a:rPr lang="fr-FR" altLang="zh-CN" dirty="0"/>
              <a:t>, and </a:t>
            </a:r>
            <a:r>
              <a:rPr lang="fr-FR" altLang="zh-CN" dirty="0" err="1"/>
              <a:t>we</a:t>
            </a:r>
            <a:r>
              <a:rPr lang="fr-FR" altLang="zh-CN" dirty="0"/>
              <a:t> chose to </a:t>
            </a:r>
            <a:r>
              <a:rPr lang="fr-FR" altLang="zh-CN" dirty="0" err="1"/>
              <a:t>fill</a:t>
            </a:r>
            <a:r>
              <a:rPr lang="fr-FR" altLang="zh-CN" dirty="0"/>
              <a:t> </a:t>
            </a:r>
            <a:r>
              <a:rPr lang="fr-FR" altLang="zh-CN" dirty="0" err="1"/>
              <a:t>them</a:t>
            </a:r>
            <a:r>
              <a:rPr lang="fr-FR" altLang="zh-CN" dirty="0"/>
              <a:t> </a:t>
            </a:r>
            <a:r>
              <a:rPr lang="fr-FR" altLang="zh-CN" dirty="0" err="1"/>
              <a:t>using</a:t>
            </a:r>
            <a:r>
              <a:rPr lang="fr-FR" altLang="zh-CN" dirty="0"/>
              <a:t> the mode. </a:t>
            </a:r>
          </a:p>
          <a:p>
            <a:pPr marL="342900" indent="-342900">
              <a:buFont typeface="+mj-lt"/>
              <a:buAutoNum type="arabicPeriod"/>
            </a:pPr>
            <a:r>
              <a:rPr lang="fr-FR" altLang="zh-CN" dirty="0" err="1"/>
              <a:t>Performed</a:t>
            </a:r>
            <a:r>
              <a:rPr lang="fr-FR" altLang="zh-CN" dirty="0"/>
              <a:t> </a:t>
            </a:r>
            <a:r>
              <a:rPr lang="fr-FR" altLang="zh-CN" dirty="0" err="1"/>
              <a:t>calculations</a:t>
            </a:r>
            <a:r>
              <a:rPr lang="fr-FR" altLang="zh-CN" dirty="0"/>
              <a:t> </a:t>
            </a:r>
            <a:r>
              <a:rPr lang="fr-FR" altLang="zh-CN" dirty="0" err="1"/>
              <a:t>between</a:t>
            </a:r>
            <a:r>
              <a:rPr lang="fr-FR" altLang="zh-CN" dirty="0"/>
              <a:t> </a:t>
            </a:r>
            <a:r>
              <a:rPr lang="fr-FR" altLang="zh-CN" dirty="0" err="1"/>
              <a:t>columns</a:t>
            </a:r>
            <a:r>
              <a:rPr lang="fr-FR" altLang="zh-CN" dirty="0"/>
              <a:t> </a:t>
            </a:r>
            <a:r>
              <a:rPr lang="fr-FR" altLang="zh-CN" dirty="0" err="1"/>
              <a:t>involving</a:t>
            </a:r>
            <a:r>
              <a:rPr lang="fr-FR" altLang="zh-CN" dirty="0"/>
              <a:t> dates to </a:t>
            </a:r>
            <a:r>
              <a:rPr lang="fr-FR" altLang="zh-CN" dirty="0" err="1"/>
              <a:t>obtain</a:t>
            </a:r>
            <a:r>
              <a:rPr lang="fr-FR" altLang="zh-CN" dirty="0"/>
              <a:t> </a:t>
            </a:r>
            <a:r>
              <a:rPr lang="fr-FR" altLang="zh-CN" dirty="0" err="1"/>
              <a:t>meaningful</a:t>
            </a:r>
            <a:r>
              <a:rPr lang="fr-FR" altLang="zh-CN" dirty="0"/>
              <a:t> </a:t>
            </a:r>
            <a:r>
              <a:rPr lang="fr-FR" altLang="zh-CN" dirty="0" err="1"/>
              <a:t>numerical</a:t>
            </a:r>
            <a:r>
              <a:rPr lang="fr-FR" altLang="zh-CN" dirty="0"/>
              <a:t> </a:t>
            </a:r>
            <a:r>
              <a:rPr lang="fr-FR" altLang="zh-CN" dirty="0" err="1"/>
              <a:t>features</a:t>
            </a:r>
            <a:r>
              <a:rPr lang="fr-FR" altLang="zh-CN" dirty="0"/>
              <a:t>.</a:t>
            </a:r>
          </a:p>
        </p:txBody>
      </p:sp>
      <p:pic>
        <p:nvPicPr>
          <p:cNvPr id="12" name="截屏2023-12-13 18.49.59.png" descr="截屏2023-12-13 18.49.59.png">
            <a:extLst>
              <a:ext uri="{FF2B5EF4-FFF2-40B4-BE49-F238E27FC236}">
                <a16:creationId xmlns:a16="http://schemas.microsoft.com/office/drawing/2014/main" id="{12E9EFFF-1336-161F-4862-04B3E811FF05}"/>
              </a:ext>
            </a:extLst>
          </p:cNvPr>
          <p:cNvPicPr>
            <a:picLocks noChangeAspect="1"/>
          </p:cNvPicPr>
          <p:nvPr/>
        </p:nvPicPr>
        <p:blipFill>
          <a:blip r:embed="rId3"/>
          <a:stretch>
            <a:fillRect/>
          </a:stretch>
        </p:blipFill>
        <p:spPr>
          <a:xfrm>
            <a:off x="4982585" y="2301860"/>
            <a:ext cx="6813175" cy="2074723"/>
          </a:xfrm>
          <a:prstGeom prst="rect">
            <a:avLst/>
          </a:prstGeom>
          <a:ln w="12700">
            <a:miter lim="400000"/>
          </a:ln>
        </p:spPr>
      </p:pic>
    </p:spTree>
    <p:extLst>
      <p:ext uri="{BB962C8B-B14F-4D97-AF65-F5344CB8AC3E}">
        <p14:creationId xmlns:p14="http://schemas.microsoft.com/office/powerpoint/2010/main" val="40344826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42" name="Title 1"/>
          <p:cNvSpPr txBox="1">
            <a:spLocks noGrp="1"/>
          </p:cNvSpPr>
          <p:nvPr>
            <p:ph type="title"/>
          </p:nvPr>
        </p:nvSpPr>
        <p:spPr>
          <a:xfrm>
            <a:off x="99478" y="1318078"/>
            <a:ext cx="4846322" cy="1682751"/>
          </a:xfrm>
          <a:prstGeom prst="rect">
            <a:avLst/>
          </a:prstGeom>
        </p:spPr>
        <p:txBody>
          <a:bodyPr>
            <a:normAutofit fontScale="90000"/>
          </a:bodyPr>
          <a:lstStyle/>
          <a:p>
            <a:r>
              <a:rPr lang="fr-FR" altLang="zh-CN" dirty="0"/>
              <a:t>Explore the </a:t>
            </a:r>
            <a:r>
              <a:rPr lang="fr-FR" altLang="zh-CN" dirty="0" err="1"/>
              <a:t>datasets</a:t>
            </a:r>
            <a:br>
              <a:rPr lang="fr-FR" altLang="zh-CN" dirty="0"/>
            </a:br>
            <a:br>
              <a:rPr dirty="0"/>
            </a:br>
            <a:endParaRPr dirty="0"/>
          </a:p>
        </p:txBody>
      </p:sp>
      <p:sp>
        <p:nvSpPr>
          <p:cNvPr id="246"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5" name="图片 4">
            <a:extLst>
              <a:ext uri="{FF2B5EF4-FFF2-40B4-BE49-F238E27FC236}">
                <a16:creationId xmlns:a16="http://schemas.microsoft.com/office/drawing/2014/main" id="{73A94724-9BAA-B361-73BD-6FF4ED9A3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59" y="2817640"/>
            <a:ext cx="4549560" cy="3847808"/>
          </a:xfrm>
          <a:prstGeom prst="rect">
            <a:avLst/>
          </a:prstGeom>
        </p:spPr>
      </p:pic>
      <p:sp>
        <p:nvSpPr>
          <p:cNvPr id="7" name="文本框 6">
            <a:extLst>
              <a:ext uri="{FF2B5EF4-FFF2-40B4-BE49-F238E27FC236}">
                <a16:creationId xmlns:a16="http://schemas.microsoft.com/office/drawing/2014/main" id="{988974C9-83A7-228B-CB27-D8A685849B63}"/>
              </a:ext>
            </a:extLst>
          </p:cNvPr>
          <p:cNvSpPr txBox="1"/>
          <p:nvPr/>
        </p:nvSpPr>
        <p:spPr>
          <a:xfrm>
            <a:off x="5217091" y="95050"/>
            <a:ext cx="6200382"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zh-CN" dirty="0" err="1">
                <a:solidFill>
                  <a:schemeClr val="accent2">
                    <a:lumMod val="50000"/>
                  </a:schemeClr>
                </a:solidFill>
              </a:rPr>
              <a:t>Categorized</a:t>
            </a:r>
            <a:r>
              <a:rPr lang="fr-FR" altLang="zh-CN" dirty="0">
                <a:solidFill>
                  <a:schemeClr val="accent2">
                    <a:lumMod val="50000"/>
                  </a:schemeClr>
                </a:solidFill>
              </a:rPr>
              <a:t> the </a:t>
            </a:r>
            <a:r>
              <a:rPr lang="fr-FR" altLang="zh-CN" dirty="0" err="1">
                <a:solidFill>
                  <a:schemeClr val="accent2">
                    <a:lumMod val="50000"/>
                  </a:schemeClr>
                </a:solidFill>
              </a:rPr>
              <a:t>continuous</a:t>
            </a:r>
            <a:r>
              <a:rPr lang="fr-FR" altLang="zh-CN" dirty="0">
                <a:solidFill>
                  <a:schemeClr val="accent2">
                    <a:lumMod val="50000"/>
                  </a:schemeClr>
                </a:solidFill>
              </a:rPr>
              <a:t> value of "</a:t>
            </a:r>
            <a:r>
              <a:rPr lang="fr-FR" altLang="zh-CN" i="1" dirty="0" err="1">
                <a:solidFill>
                  <a:schemeClr val="accent2">
                    <a:lumMod val="50000"/>
                  </a:schemeClr>
                </a:solidFill>
              </a:rPr>
              <a:t>life_time_value</a:t>
            </a:r>
            <a:r>
              <a:rPr lang="fr-FR" altLang="zh-CN" dirty="0">
                <a:solidFill>
                  <a:schemeClr val="accent2">
                    <a:lumMod val="50000"/>
                  </a:schemeClr>
                </a:solidFill>
              </a:rPr>
              <a:t>" </a:t>
            </a:r>
            <a:r>
              <a:rPr lang="fr-FR" altLang="zh-CN" dirty="0" err="1">
                <a:solidFill>
                  <a:schemeClr val="accent2">
                    <a:lumMod val="50000"/>
                  </a:schemeClr>
                </a:solidFill>
              </a:rPr>
              <a:t>into</a:t>
            </a:r>
            <a:r>
              <a:rPr lang="fr-FR" altLang="zh-CN" dirty="0">
                <a:solidFill>
                  <a:schemeClr val="accent2">
                    <a:lumMod val="50000"/>
                  </a:schemeClr>
                </a:solidFill>
              </a:rPr>
              <a:t> high-</a:t>
            </a:r>
            <a:r>
              <a:rPr lang="fr-FR" altLang="zh-CN" dirty="0" err="1">
                <a:solidFill>
                  <a:schemeClr val="accent2">
                    <a:lumMod val="50000"/>
                  </a:schemeClr>
                </a:solidFill>
              </a:rPr>
              <a:t>quality</a:t>
            </a:r>
            <a:r>
              <a:rPr lang="fr-FR" altLang="zh-CN" dirty="0">
                <a:solidFill>
                  <a:schemeClr val="accent2">
                    <a:lumMod val="50000"/>
                  </a:schemeClr>
                </a:solidFill>
              </a:rPr>
              <a:t>, medium-</a:t>
            </a:r>
            <a:r>
              <a:rPr lang="fr-FR" altLang="zh-CN" dirty="0" err="1">
                <a:solidFill>
                  <a:schemeClr val="accent2">
                    <a:lumMod val="50000"/>
                  </a:schemeClr>
                </a:solidFill>
              </a:rPr>
              <a:t>quality</a:t>
            </a:r>
            <a:r>
              <a:rPr lang="fr-FR" altLang="zh-CN" dirty="0">
                <a:solidFill>
                  <a:schemeClr val="accent2">
                    <a:lumMod val="50000"/>
                  </a:schemeClr>
                </a:solidFill>
              </a:rPr>
              <a:t>, and </a:t>
            </a:r>
            <a:r>
              <a:rPr lang="fr-FR" altLang="zh-CN" dirty="0" err="1">
                <a:solidFill>
                  <a:schemeClr val="accent2">
                    <a:lumMod val="50000"/>
                  </a:schemeClr>
                </a:solidFill>
              </a:rPr>
              <a:t>low-quality</a:t>
            </a:r>
            <a:r>
              <a:rPr lang="fr-FR" altLang="zh-CN" dirty="0">
                <a:solidFill>
                  <a:schemeClr val="accent2">
                    <a:lumMod val="50000"/>
                  </a:schemeClr>
                </a:solidFill>
              </a:rPr>
              <a:t> </a:t>
            </a:r>
            <a:r>
              <a:rPr lang="fr-FR" altLang="zh-CN" dirty="0" err="1">
                <a:solidFill>
                  <a:schemeClr val="accent2">
                    <a:lumMod val="50000"/>
                  </a:schemeClr>
                </a:solidFill>
              </a:rPr>
              <a:t>customers</a:t>
            </a:r>
            <a:r>
              <a:rPr lang="fr-FR" altLang="zh-CN" dirty="0">
                <a:solidFill>
                  <a:schemeClr val="accent2">
                    <a:lumMod val="50000"/>
                  </a:schemeClr>
                </a:solidFill>
              </a:rPr>
              <a:t> </a:t>
            </a:r>
            <a:r>
              <a:rPr lang="fr-FR" altLang="zh-CN" dirty="0" err="1">
                <a:solidFill>
                  <a:schemeClr val="accent2">
                    <a:lumMod val="50000"/>
                  </a:schemeClr>
                </a:solidFill>
              </a:rPr>
              <a:t>based</a:t>
            </a:r>
            <a:r>
              <a:rPr lang="fr-FR" altLang="zh-CN" dirty="0">
                <a:solidFill>
                  <a:schemeClr val="accent2">
                    <a:lumMod val="50000"/>
                  </a:schemeClr>
                </a:solidFill>
              </a:rPr>
              <a:t> on </a:t>
            </a:r>
            <a:r>
              <a:rPr lang="fr-FR" altLang="zh-CN" dirty="0" err="1">
                <a:solidFill>
                  <a:schemeClr val="accent2">
                    <a:lumMod val="50000"/>
                  </a:schemeClr>
                </a:solidFill>
              </a:rPr>
              <a:t>its</a:t>
            </a:r>
            <a:r>
              <a:rPr lang="fr-FR" altLang="zh-CN" dirty="0">
                <a:solidFill>
                  <a:schemeClr val="accent2">
                    <a:lumMod val="50000"/>
                  </a:schemeClr>
                </a:solidFill>
              </a:rPr>
              <a:t> magnitude. This </a:t>
            </a:r>
            <a:r>
              <a:rPr lang="fr-FR" altLang="zh-CN" dirty="0" err="1">
                <a:solidFill>
                  <a:schemeClr val="accent2">
                    <a:lumMod val="50000"/>
                  </a:schemeClr>
                </a:solidFill>
              </a:rPr>
              <a:t>allowed</a:t>
            </a:r>
            <a:r>
              <a:rPr lang="fr-FR" altLang="zh-CN" dirty="0">
                <a:solidFill>
                  <a:schemeClr val="accent2">
                    <a:lumMod val="50000"/>
                  </a:schemeClr>
                </a:solidFill>
              </a:rPr>
              <a:t> us to </a:t>
            </a:r>
            <a:r>
              <a:rPr lang="fr-FR" altLang="zh-CN" dirty="0" err="1">
                <a:solidFill>
                  <a:schemeClr val="accent2">
                    <a:lumMod val="50000"/>
                  </a:schemeClr>
                </a:solidFill>
              </a:rPr>
              <a:t>transform</a:t>
            </a:r>
            <a:r>
              <a:rPr lang="fr-FR" altLang="zh-CN" dirty="0">
                <a:solidFill>
                  <a:schemeClr val="accent2">
                    <a:lumMod val="50000"/>
                  </a:schemeClr>
                </a:solidFill>
              </a:rPr>
              <a:t> the </a:t>
            </a:r>
            <a:r>
              <a:rPr lang="fr-FR" altLang="zh-CN" dirty="0" err="1">
                <a:solidFill>
                  <a:schemeClr val="accent2">
                    <a:lumMod val="50000"/>
                  </a:schemeClr>
                </a:solidFill>
              </a:rPr>
              <a:t>continuous</a:t>
            </a:r>
            <a:r>
              <a:rPr lang="fr-FR" altLang="zh-CN" dirty="0">
                <a:solidFill>
                  <a:schemeClr val="accent2">
                    <a:lumMod val="50000"/>
                  </a:schemeClr>
                </a:solidFill>
              </a:rPr>
              <a:t> </a:t>
            </a:r>
            <a:r>
              <a:rPr lang="fr-FR" altLang="zh-CN" i="1" dirty="0">
                <a:solidFill>
                  <a:schemeClr val="accent2">
                    <a:lumMod val="50000"/>
                  </a:schemeClr>
                </a:solidFill>
              </a:rPr>
              <a:t>"</a:t>
            </a:r>
            <a:r>
              <a:rPr lang="fr-FR" altLang="zh-CN" i="1" dirty="0" err="1">
                <a:solidFill>
                  <a:schemeClr val="accent2">
                    <a:lumMod val="50000"/>
                  </a:schemeClr>
                </a:solidFill>
              </a:rPr>
              <a:t>life_time_value</a:t>
            </a:r>
            <a:r>
              <a:rPr lang="fr-FR" altLang="zh-CN" i="1" dirty="0">
                <a:solidFill>
                  <a:schemeClr val="accent2">
                    <a:lumMod val="50000"/>
                  </a:schemeClr>
                </a:solidFill>
              </a:rPr>
              <a:t>" </a:t>
            </a:r>
            <a:r>
              <a:rPr lang="fr-FR" altLang="zh-CN" dirty="0" err="1">
                <a:solidFill>
                  <a:schemeClr val="accent2">
                    <a:lumMod val="50000"/>
                  </a:schemeClr>
                </a:solidFill>
              </a:rPr>
              <a:t>into</a:t>
            </a:r>
            <a:r>
              <a:rPr lang="fr-FR" altLang="zh-CN" dirty="0">
                <a:solidFill>
                  <a:schemeClr val="accent2">
                    <a:lumMod val="50000"/>
                  </a:schemeClr>
                </a:solidFill>
              </a:rPr>
              <a:t> </a:t>
            </a:r>
            <a:r>
              <a:rPr lang="fr-FR" altLang="zh-CN" dirty="0" err="1">
                <a:solidFill>
                  <a:schemeClr val="accent2">
                    <a:lumMod val="50000"/>
                  </a:schemeClr>
                </a:solidFill>
              </a:rPr>
              <a:t>categorical</a:t>
            </a:r>
            <a:r>
              <a:rPr lang="fr-FR" altLang="zh-CN" dirty="0">
                <a:solidFill>
                  <a:schemeClr val="accent2">
                    <a:lumMod val="50000"/>
                  </a:schemeClr>
                </a:solidFill>
              </a:rPr>
              <a:t> labels, </a:t>
            </a:r>
            <a:r>
              <a:rPr lang="fr-FR" altLang="zh-CN" dirty="0" err="1">
                <a:solidFill>
                  <a:schemeClr val="accent2">
                    <a:lumMod val="50000"/>
                  </a:schemeClr>
                </a:solidFill>
              </a:rPr>
              <a:t>making</a:t>
            </a:r>
            <a:r>
              <a:rPr lang="fr-FR" altLang="zh-CN" dirty="0">
                <a:solidFill>
                  <a:schemeClr val="accent2">
                    <a:lumMod val="50000"/>
                  </a:schemeClr>
                </a:solidFill>
              </a:rPr>
              <a:t> </a:t>
            </a:r>
            <a:r>
              <a:rPr lang="fr-FR" altLang="zh-CN" dirty="0" err="1">
                <a:solidFill>
                  <a:schemeClr val="accent2">
                    <a:lumMod val="50000"/>
                  </a:schemeClr>
                </a:solidFill>
              </a:rPr>
              <a:t>it</a:t>
            </a:r>
            <a:r>
              <a:rPr lang="fr-FR" altLang="zh-CN" dirty="0">
                <a:solidFill>
                  <a:schemeClr val="accent2">
                    <a:lumMod val="50000"/>
                  </a:schemeClr>
                </a:solidFill>
              </a:rPr>
              <a:t> </a:t>
            </a:r>
            <a:r>
              <a:rPr lang="fr-FR" altLang="zh-CN" dirty="0" err="1">
                <a:solidFill>
                  <a:schemeClr val="accent2">
                    <a:lumMod val="50000"/>
                  </a:schemeClr>
                </a:solidFill>
              </a:rPr>
              <a:t>suitable</a:t>
            </a:r>
            <a:r>
              <a:rPr lang="fr-FR" altLang="zh-CN" dirty="0">
                <a:solidFill>
                  <a:schemeClr val="accent2">
                    <a:lumMod val="50000"/>
                  </a:schemeClr>
                </a:solidFill>
              </a:rPr>
              <a:t> for use in a classification model.</a:t>
            </a:r>
            <a:endParaRPr lang="zh-CN" altLang="en-US" dirty="0">
              <a:solidFill>
                <a:schemeClr val="accent2">
                  <a:lumMod val="50000"/>
                </a:schemeClr>
              </a:solidFill>
            </a:endParaRPr>
          </a:p>
        </p:txBody>
      </p:sp>
      <p:pic>
        <p:nvPicPr>
          <p:cNvPr id="8" name="截屏2023-12-13 18.58.25.png" descr="截屏2023-12-13 18.58.25.png">
            <a:extLst>
              <a:ext uri="{FF2B5EF4-FFF2-40B4-BE49-F238E27FC236}">
                <a16:creationId xmlns:a16="http://schemas.microsoft.com/office/drawing/2014/main" id="{1133CD23-8961-4ED5-899F-C25E7A7515C2}"/>
              </a:ext>
            </a:extLst>
          </p:cNvPr>
          <p:cNvPicPr>
            <a:picLocks noChangeAspect="1"/>
          </p:cNvPicPr>
          <p:nvPr/>
        </p:nvPicPr>
        <p:blipFill>
          <a:blip r:embed="rId3"/>
          <a:stretch>
            <a:fillRect/>
          </a:stretch>
        </p:blipFill>
        <p:spPr>
          <a:xfrm>
            <a:off x="5379301" y="2159453"/>
            <a:ext cx="3733801" cy="2222501"/>
          </a:xfrm>
          <a:prstGeom prst="rect">
            <a:avLst/>
          </a:prstGeom>
          <a:ln w="12700">
            <a:miter lim="400000"/>
          </a:ln>
        </p:spPr>
      </p:pic>
      <p:sp>
        <p:nvSpPr>
          <p:cNvPr id="10" name="We observed that the sample sizes for all three categories are approximately equal, and therefore, there is no need for oversampling or undersampling techniques to balance the dataset.">
            <a:extLst>
              <a:ext uri="{FF2B5EF4-FFF2-40B4-BE49-F238E27FC236}">
                <a16:creationId xmlns:a16="http://schemas.microsoft.com/office/drawing/2014/main" id="{289B39DF-1CF6-F8B7-18E8-27E9EE39785F}"/>
              </a:ext>
            </a:extLst>
          </p:cNvPr>
          <p:cNvSpPr txBox="1"/>
          <p:nvPr/>
        </p:nvSpPr>
        <p:spPr>
          <a:xfrm>
            <a:off x="5365472" y="4825614"/>
            <a:ext cx="6578669" cy="1631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defRPr sz="1600">
                <a:solidFill>
                  <a:srgbClr val="374151"/>
                </a:solidFill>
                <a:latin typeface="+mn-lt"/>
                <a:ea typeface="+mn-ea"/>
                <a:cs typeface="+mn-cs"/>
                <a:sym typeface="Helvetica"/>
              </a:defRPr>
            </a:lvl1pPr>
          </a:lstStyle>
          <a:p>
            <a:r>
              <a:rPr lang="en-US" sz="2000" dirty="0">
                <a:solidFill>
                  <a:schemeClr val="accent2">
                    <a:lumMod val="50000"/>
                  </a:schemeClr>
                </a:solidFill>
              </a:rPr>
              <a:t>T</a:t>
            </a:r>
            <a:r>
              <a:rPr sz="2000" dirty="0">
                <a:solidFill>
                  <a:schemeClr val="accent2">
                    <a:lumMod val="50000"/>
                  </a:schemeClr>
                </a:solidFill>
              </a:rPr>
              <a:t>he sample sizes for all three categories are approximately </a:t>
            </a:r>
            <a:r>
              <a:rPr sz="2000" b="1" dirty="0">
                <a:solidFill>
                  <a:schemeClr val="accent2">
                    <a:lumMod val="50000"/>
                  </a:schemeClr>
                </a:solidFill>
              </a:rPr>
              <a:t>equal</a:t>
            </a:r>
            <a:endParaRPr lang="en-US" sz="2000" b="1" dirty="0">
              <a:solidFill>
                <a:schemeClr val="accent2">
                  <a:lumMod val="50000"/>
                </a:schemeClr>
              </a:solidFill>
            </a:endParaRPr>
          </a:p>
          <a:p>
            <a:endParaRPr lang="en-US" sz="2000" b="1" dirty="0">
              <a:solidFill>
                <a:schemeClr val="accent2">
                  <a:lumMod val="50000"/>
                </a:schemeClr>
              </a:solidFill>
            </a:endParaRPr>
          </a:p>
          <a:p>
            <a:r>
              <a:rPr lang="en-US" sz="2000" dirty="0">
                <a:solidFill>
                  <a:schemeClr val="accent2">
                    <a:lumMod val="50000"/>
                  </a:schemeClr>
                </a:solidFill>
                <a:sym typeface="Wingdings" pitchFamily="2" charset="2"/>
              </a:rPr>
              <a:t> </a:t>
            </a:r>
            <a:r>
              <a:rPr lang="en-US" sz="2000" b="1" dirty="0">
                <a:solidFill>
                  <a:schemeClr val="accent2">
                    <a:lumMod val="50000"/>
                  </a:schemeClr>
                </a:solidFill>
              </a:rPr>
              <a:t>N</a:t>
            </a:r>
            <a:r>
              <a:rPr sz="2000" b="1" dirty="0">
                <a:solidFill>
                  <a:schemeClr val="accent2">
                    <a:lumMod val="50000"/>
                  </a:schemeClr>
                </a:solidFill>
              </a:rPr>
              <a:t>o need </a:t>
            </a:r>
            <a:r>
              <a:rPr sz="2000" dirty="0">
                <a:solidFill>
                  <a:schemeClr val="accent2">
                    <a:lumMod val="50000"/>
                  </a:schemeClr>
                </a:solidFill>
              </a:rPr>
              <a:t>for oversampling or </a:t>
            </a:r>
            <a:r>
              <a:rPr sz="2000" dirty="0" err="1">
                <a:solidFill>
                  <a:schemeClr val="accent2">
                    <a:lumMod val="50000"/>
                  </a:schemeClr>
                </a:solidFill>
              </a:rPr>
              <a:t>undersampling</a:t>
            </a:r>
            <a:r>
              <a:rPr sz="2000" dirty="0">
                <a:solidFill>
                  <a:schemeClr val="accent2">
                    <a:lumMod val="50000"/>
                  </a:schemeClr>
                </a:solidFill>
              </a:rPr>
              <a:t> techniques to balance the dataset.</a:t>
            </a:r>
          </a:p>
        </p:txBody>
      </p:sp>
    </p:spTree>
    <p:extLst>
      <p:ext uri="{BB962C8B-B14F-4D97-AF65-F5344CB8AC3E}">
        <p14:creationId xmlns:p14="http://schemas.microsoft.com/office/powerpoint/2010/main" val="32257594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ooter Placeholder 11"/>
          <p:cNvSpPr txBox="1"/>
          <p:nvPr/>
        </p:nvSpPr>
        <p:spPr>
          <a:xfrm>
            <a:off x="457200" y="306784"/>
            <a:ext cx="17373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3B4546"/>
                </a:solidFill>
              </a:defRPr>
            </a:lvl1pPr>
          </a:lstStyle>
          <a:p>
            <a:r>
              <a:t>Customer Analysis</a:t>
            </a:r>
          </a:p>
        </p:txBody>
      </p:sp>
      <p:sp>
        <p:nvSpPr>
          <p:cNvPr id="242" name="Title 1"/>
          <p:cNvSpPr txBox="1">
            <a:spLocks noGrp="1"/>
          </p:cNvSpPr>
          <p:nvPr>
            <p:ph type="title"/>
          </p:nvPr>
        </p:nvSpPr>
        <p:spPr>
          <a:xfrm>
            <a:off x="99478" y="1318078"/>
            <a:ext cx="4846322" cy="1682751"/>
          </a:xfrm>
          <a:prstGeom prst="rect">
            <a:avLst/>
          </a:prstGeom>
        </p:spPr>
        <p:txBody>
          <a:bodyPr>
            <a:normAutofit fontScale="90000"/>
          </a:bodyPr>
          <a:lstStyle/>
          <a:p>
            <a:r>
              <a:rPr lang="fr-FR" altLang="zh-CN" dirty="0"/>
              <a:t>Explore the </a:t>
            </a:r>
            <a:r>
              <a:rPr lang="fr-FR" altLang="zh-CN" dirty="0" err="1"/>
              <a:t>datasets</a:t>
            </a:r>
            <a:br>
              <a:rPr lang="fr-FR" altLang="zh-CN" dirty="0"/>
            </a:br>
            <a:br>
              <a:rPr dirty="0"/>
            </a:br>
            <a:endParaRPr dirty="0"/>
          </a:p>
        </p:txBody>
      </p:sp>
      <p:sp>
        <p:nvSpPr>
          <p:cNvPr id="246" name="Slide Number Placeholder 12"/>
          <p:cNvSpPr txBox="1">
            <a:spLocks noGrp="1"/>
          </p:cNvSpPr>
          <p:nvPr>
            <p:ph type="sldNum" sz="quarter" idx="2"/>
          </p:nvPr>
        </p:nvSpPr>
        <p:spPr>
          <a:xfrm>
            <a:off x="11606861" y="306784"/>
            <a:ext cx="188899"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2" name="截屏2023-12-13 19.05.07.png" descr="截屏2023-12-13 19.05.07.png">
            <a:extLst>
              <a:ext uri="{FF2B5EF4-FFF2-40B4-BE49-F238E27FC236}">
                <a16:creationId xmlns:a16="http://schemas.microsoft.com/office/drawing/2014/main" id="{37AAFEC1-A6FC-C230-528F-8A3BB0EA89F3}"/>
              </a:ext>
            </a:extLst>
          </p:cNvPr>
          <p:cNvPicPr>
            <a:picLocks noChangeAspect="1"/>
          </p:cNvPicPr>
          <p:nvPr/>
        </p:nvPicPr>
        <p:blipFill>
          <a:blip r:embed="rId2"/>
          <a:stretch>
            <a:fillRect/>
          </a:stretch>
        </p:blipFill>
        <p:spPr>
          <a:xfrm>
            <a:off x="4879889" y="859354"/>
            <a:ext cx="6130317" cy="4282950"/>
          </a:xfrm>
          <a:prstGeom prst="rect">
            <a:avLst/>
          </a:prstGeom>
          <a:ln w="12700">
            <a:miter lim="400000"/>
          </a:ln>
        </p:spPr>
      </p:pic>
      <p:sp>
        <p:nvSpPr>
          <p:cNvPr id="4" name="文本框 3">
            <a:extLst>
              <a:ext uri="{FF2B5EF4-FFF2-40B4-BE49-F238E27FC236}">
                <a16:creationId xmlns:a16="http://schemas.microsoft.com/office/drawing/2014/main" id="{D10E163D-5BB1-ECBD-E20B-5982B67D6C2B}"/>
              </a:ext>
            </a:extLst>
          </p:cNvPr>
          <p:cNvSpPr txBox="1"/>
          <p:nvPr/>
        </p:nvSpPr>
        <p:spPr>
          <a:xfrm>
            <a:off x="5282531" y="5566912"/>
            <a:ext cx="62003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zh-CN" dirty="0">
                <a:solidFill>
                  <a:schemeClr val="accent2">
                    <a:lumMod val="50000"/>
                  </a:schemeClr>
                </a:solidFill>
              </a:rPr>
              <a:t>There are more </a:t>
            </a:r>
            <a:r>
              <a:rPr lang="fr-FR" altLang="zh-CN" dirty="0" err="1">
                <a:solidFill>
                  <a:schemeClr val="accent2">
                    <a:lumMod val="50000"/>
                  </a:schemeClr>
                </a:solidFill>
              </a:rPr>
              <a:t>customers</a:t>
            </a:r>
            <a:r>
              <a:rPr lang="fr-FR" altLang="zh-CN" dirty="0">
                <a:solidFill>
                  <a:schemeClr val="accent2">
                    <a:lumMod val="50000"/>
                  </a:schemeClr>
                </a:solidFill>
              </a:rPr>
              <a:t> </a:t>
            </a:r>
            <a:r>
              <a:rPr lang="fr-FR" altLang="zh-CN" dirty="0" err="1">
                <a:solidFill>
                  <a:schemeClr val="accent2">
                    <a:lumMod val="50000"/>
                  </a:schemeClr>
                </a:solidFill>
              </a:rPr>
              <a:t>with</a:t>
            </a:r>
            <a:r>
              <a:rPr lang="fr-FR" altLang="zh-CN" dirty="0">
                <a:solidFill>
                  <a:schemeClr val="accent2">
                    <a:lumMod val="50000"/>
                  </a:schemeClr>
                </a:solidFill>
              </a:rPr>
              <a:t> </a:t>
            </a:r>
            <a:r>
              <a:rPr lang="fr-FR" altLang="zh-CN" dirty="0" err="1">
                <a:solidFill>
                  <a:schemeClr val="accent2">
                    <a:lumMod val="50000"/>
                  </a:schemeClr>
                </a:solidFill>
              </a:rPr>
              <a:t>lower</a:t>
            </a:r>
            <a:r>
              <a:rPr lang="fr-FR" altLang="zh-CN" dirty="0">
                <a:solidFill>
                  <a:schemeClr val="accent2">
                    <a:lumMod val="50000"/>
                  </a:schemeClr>
                </a:solidFill>
              </a:rPr>
              <a:t> </a:t>
            </a:r>
            <a:r>
              <a:rPr lang="fr-FR" altLang="zh-CN" dirty="0" err="1">
                <a:solidFill>
                  <a:schemeClr val="accent2">
                    <a:lumMod val="50000"/>
                  </a:schemeClr>
                </a:solidFill>
              </a:rPr>
              <a:t>lifetime</a:t>
            </a:r>
            <a:r>
              <a:rPr lang="fr-FR" altLang="zh-CN" dirty="0">
                <a:solidFill>
                  <a:schemeClr val="accent2">
                    <a:lumMod val="50000"/>
                  </a:schemeClr>
                </a:solidFill>
              </a:rPr>
              <a:t> values, </a:t>
            </a:r>
            <a:r>
              <a:rPr lang="fr-FR" altLang="zh-CN" dirty="0" err="1">
                <a:solidFill>
                  <a:schemeClr val="accent2">
                    <a:lumMod val="50000"/>
                  </a:schemeClr>
                </a:solidFill>
              </a:rPr>
              <a:t>while</a:t>
            </a:r>
            <a:r>
              <a:rPr lang="fr-FR" altLang="zh-CN" dirty="0">
                <a:solidFill>
                  <a:schemeClr val="accent2">
                    <a:lumMod val="50000"/>
                  </a:schemeClr>
                </a:solidFill>
              </a:rPr>
              <a:t> </a:t>
            </a:r>
            <a:r>
              <a:rPr lang="fr-FR" altLang="zh-CN" dirty="0" err="1">
                <a:solidFill>
                  <a:schemeClr val="accent2">
                    <a:lumMod val="50000"/>
                  </a:schemeClr>
                </a:solidFill>
              </a:rPr>
              <a:t>customers</a:t>
            </a:r>
            <a:r>
              <a:rPr lang="fr-FR" altLang="zh-CN" dirty="0">
                <a:solidFill>
                  <a:schemeClr val="accent2">
                    <a:lumMod val="50000"/>
                  </a:schemeClr>
                </a:solidFill>
              </a:rPr>
              <a:t> </a:t>
            </a:r>
            <a:r>
              <a:rPr lang="fr-FR" altLang="zh-CN" dirty="0" err="1">
                <a:solidFill>
                  <a:schemeClr val="accent2">
                    <a:lumMod val="50000"/>
                  </a:schemeClr>
                </a:solidFill>
              </a:rPr>
              <a:t>with</a:t>
            </a:r>
            <a:r>
              <a:rPr lang="fr-FR" altLang="zh-CN" dirty="0">
                <a:solidFill>
                  <a:schemeClr val="accent2">
                    <a:lumMod val="50000"/>
                  </a:schemeClr>
                </a:solidFill>
              </a:rPr>
              <a:t> high </a:t>
            </a:r>
            <a:r>
              <a:rPr lang="fr-FR" altLang="zh-CN" dirty="0" err="1">
                <a:solidFill>
                  <a:schemeClr val="accent2">
                    <a:lumMod val="50000"/>
                  </a:schemeClr>
                </a:solidFill>
              </a:rPr>
              <a:t>lifetime</a:t>
            </a:r>
            <a:r>
              <a:rPr lang="fr-FR" altLang="zh-CN" dirty="0">
                <a:solidFill>
                  <a:schemeClr val="accent2">
                    <a:lumMod val="50000"/>
                  </a:schemeClr>
                </a:solidFill>
              </a:rPr>
              <a:t> values are </a:t>
            </a:r>
            <a:r>
              <a:rPr lang="fr-FR" altLang="zh-CN" dirty="0" err="1">
                <a:solidFill>
                  <a:schemeClr val="accent2">
                    <a:lumMod val="50000"/>
                  </a:schemeClr>
                </a:solidFill>
              </a:rPr>
              <a:t>relatively</a:t>
            </a:r>
            <a:r>
              <a:rPr lang="fr-FR" altLang="zh-CN" dirty="0">
                <a:solidFill>
                  <a:schemeClr val="accent2">
                    <a:lumMod val="50000"/>
                  </a:schemeClr>
                </a:solidFill>
              </a:rPr>
              <a:t> </a:t>
            </a:r>
            <a:r>
              <a:rPr lang="fr-FR" altLang="zh-CN" dirty="0" err="1">
                <a:solidFill>
                  <a:schemeClr val="accent2">
                    <a:lumMod val="50000"/>
                  </a:schemeClr>
                </a:solidFill>
              </a:rPr>
              <a:t>fewer</a:t>
            </a:r>
            <a:endParaRPr lang="zh-CN" altLang="en-US" dirty="0">
              <a:solidFill>
                <a:schemeClr val="accent2">
                  <a:lumMod val="50000"/>
                </a:schemeClr>
              </a:solidFill>
            </a:endParaRPr>
          </a:p>
        </p:txBody>
      </p:sp>
    </p:spTree>
    <p:extLst>
      <p:ext uri="{BB962C8B-B14F-4D97-AF65-F5344CB8AC3E}">
        <p14:creationId xmlns:p14="http://schemas.microsoft.com/office/powerpoint/2010/main" val="3387144656"/>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D8BEB2"/>
      </a:lt1>
      <a:dk2>
        <a:srgbClr val="A7A7A7"/>
      </a:dk2>
      <a:lt2>
        <a:srgbClr val="535353"/>
      </a:lt2>
      <a:accent1>
        <a:srgbClr val="753F2C"/>
      </a:accent1>
      <a:accent2>
        <a:srgbClr val="637376"/>
      </a:accent2>
      <a:accent3>
        <a:srgbClr val="BE937E"/>
      </a:accent3>
      <a:accent4>
        <a:srgbClr val="576853"/>
      </a:accent4>
      <a:accent5>
        <a:srgbClr val="EDE9E6"/>
      </a:accent5>
      <a:accent6>
        <a:srgbClr val="D0CDC5"/>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1542857"/>
            <a:satOff val="-16279"/>
            <a:lumOff val="843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753F2C"/>
      </a:accent1>
      <a:accent2>
        <a:srgbClr val="637376"/>
      </a:accent2>
      <a:accent3>
        <a:srgbClr val="BE937E"/>
      </a:accent3>
      <a:accent4>
        <a:srgbClr val="576853"/>
      </a:accent4>
      <a:accent5>
        <a:srgbClr val="EDE9E6"/>
      </a:accent5>
      <a:accent6>
        <a:srgbClr val="D0CDC5"/>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1542857"/>
            <a:satOff val="-16279"/>
            <a:lumOff val="843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TotalTime>
  <Words>1504</Words>
  <Application>Microsoft Macintosh PowerPoint</Application>
  <PresentationFormat>宽屏</PresentationFormat>
  <Paragraphs>204</Paragraphs>
  <Slides>29</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-apple-system</vt:lpstr>
      <vt:lpstr>Arial</vt:lpstr>
      <vt:lpstr>Calibri</vt:lpstr>
      <vt:lpstr>Wingdings</vt:lpstr>
      <vt:lpstr>Office Theme</vt:lpstr>
      <vt:lpstr>Customer Analysis</vt:lpstr>
      <vt:lpstr>Introduction</vt:lpstr>
      <vt:lpstr>Datasets</vt:lpstr>
      <vt:lpstr>Goals </vt:lpstr>
      <vt:lpstr>Pre-progress</vt:lpstr>
      <vt:lpstr>Fill missing values </vt:lpstr>
      <vt:lpstr>Explore the datasets  </vt:lpstr>
      <vt:lpstr>Explore the datasets  </vt:lpstr>
      <vt:lpstr>Explore the datasets  </vt:lpstr>
      <vt:lpstr>Correlations between attributes   </vt:lpstr>
      <vt:lpstr>PowerPoint 演示文稿</vt:lpstr>
      <vt:lpstr>Split the dataset and normalise the data on train set </vt:lpstr>
      <vt:lpstr>Split the dataset and normalise the data on train set </vt:lpstr>
      <vt:lpstr>SVM</vt:lpstr>
      <vt:lpstr> Cross validation</vt:lpstr>
      <vt:lpstr> Cross validation</vt:lpstr>
      <vt:lpstr>RandomForest</vt:lpstr>
      <vt:lpstr>PowerPoint 演示文稿</vt:lpstr>
      <vt:lpstr>RandomForest</vt:lpstr>
      <vt:lpstr>PowerPoint 演示文稿</vt:lpstr>
      <vt:lpstr>Feature extraction</vt:lpstr>
      <vt:lpstr>K-means </vt:lpstr>
      <vt:lpstr>K-means </vt:lpstr>
      <vt:lpstr>Segment preference</vt:lpstr>
      <vt:lpstr>PowerPoint 演示文稿</vt:lpstr>
      <vt:lpstr>PowerPoint 演示文稿</vt:lpstr>
      <vt:lpstr>Conclusion</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Analysis</dc:title>
  <cp:lastModifiedBy>laiying.0719@gmail.com</cp:lastModifiedBy>
  <cp:revision>11</cp:revision>
  <dcterms:modified xsi:type="dcterms:W3CDTF">2023-12-14T14:49:13Z</dcterms:modified>
</cp:coreProperties>
</file>